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61" r:id="rId2"/>
    <p:sldId id="262" r:id="rId3"/>
    <p:sldId id="487" r:id="rId4"/>
    <p:sldId id="533" r:id="rId5"/>
    <p:sldId id="507" r:id="rId6"/>
    <p:sldId id="509" r:id="rId7"/>
    <p:sldId id="534" r:id="rId8"/>
    <p:sldId id="510" r:id="rId9"/>
    <p:sldId id="535" r:id="rId10"/>
    <p:sldId id="511" r:id="rId11"/>
    <p:sldId id="536" r:id="rId12"/>
    <p:sldId id="291" r:id="rId13"/>
  </p:sldIdLst>
  <p:sldSz cx="12192000" cy="6858000"/>
  <p:notesSz cx="6858000" cy="9144000"/>
  <p:defaultTextStyle>
    <a:lvl1pPr marL="0" lvl="0" indent="0" algn="l" defTabSz="914400">
      <a:lnSpc>
        <a:spcPct val="100000"/>
      </a:lnSpc>
      <a:spcBef>
        <a:spcPct val="0"/>
      </a:spcBef>
      <a:spcAft>
        <a:spcPct val="0"/>
      </a:spcAft>
      <a:buClrTx/>
      <a:buSzTx/>
      <a:buFontTx/>
      <a:buNone/>
      <a:defRPr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sz="1800" b="0" i="0" u="none" baseline="0">
        <a:solidFill>
          <a:schemeClr val="tx1"/>
        </a:solidFill>
        <a:latin typeface="Calibri" panose="020F0502020204030204"/>
        <a:ea typeface="宋体" panose="02010600030101010101" pitchFamily="2" charset="-122"/>
      </a:defRPr>
    </a:lvl5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MCC" initials="cmcc" lastIdx="1" clrIdx="0"/>
  <p:cmAuthor id="1" name="梁 杨" initials="梁" lastIdx="2" clrIdx="0"/>
  <p:cmAuthor id="2" name="吴磊" initials="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21" d="100"/>
          <a:sy n="121" d="100"/>
        </p:scale>
        <p:origin x="461"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ea typeface="微软雅黑" panose="020B0503020204020204" charset="-122"/>
              </a:rPr>
              <a:t>2026/1/10</a:t>
            </a:fld>
            <a:endParaRPr lang="zh-CN" altLang="en-US">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ea typeface="微软雅黑" panose="020B0503020204020204" charset="-122"/>
              </a:rPr>
              <a:t>‹#›</a:t>
            </a:fld>
            <a:endParaRPr lang="zh-CN" altLang="en-US">
              <a:ea typeface="微软雅黑" panose="020B050302020402020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079"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微软雅黑" panose="020B0503020204020204" charset="-122"/>
              </a:defRPr>
            </a:lvl1pPr>
          </a:lstStyle>
          <a:p>
            <a:endParaRPr kumimoji="1" lang="zh-CN" altLang="en-US"/>
          </a:p>
        </p:txBody>
      </p:sp>
      <p:sp>
        <p:nvSpPr>
          <p:cNvPr id="1049080"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微软雅黑" panose="020B0503020204020204" charset="-122"/>
              </a:defRPr>
            </a:lvl1pPr>
          </a:lstStyle>
          <a:p>
            <a:fld id="{78F13B20-8BB8-B74B-ADB5-DA5707988F1E}" type="datetimeFigureOut">
              <a:rPr lang="zh-CN" altLang="en-US"/>
              <a:t>2026/1/10</a:t>
            </a:fld>
            <a:endParaRPr kumimoji="1" lang="zh-CN" altLang="en-US"/>
          </a:p>
        </p:txBody>
      </p:sp>
      <p:sp>
        <p:nvSpPr>
          <p:cNvPr id="1049081"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9082"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zh-CN" altLang="en-US"/>
              <a:t>编辑母版文本样式
第二级
第三级
第四级
第五级</a:t>
            </a:r>
          </a:p>
        </p:txBody>
      </p:sp>
      <p:sp>
        <p:nvSpPr>
          <p:cNvPr id="1049083"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微软雅黑" panose="020B0503020204020204" charset="-122"/>
              </a:defRPr>
            </a:lvl1pPr>
          </a:lstStyle>
          <a:p>
            <a:endParaRPr kumimoji="1" lang="zh-CN" altLang="en-US"/>
          </a:p>
        </p:txBody>
      </p:sp>
      <p:sp>
        <p:nvSpPr>
          <p:cNvPr id="1049084"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微软雅黑" panose="020B0503020204020204" charset="-122"/>
              </a:defRPr>
            </a:lvl1pPr>
          </a:lstStyle>
          <a:p>
            <a:fld id="{1B28674F-E567-AA4B-8C16-788D7CE21C4F}" type="slidenum">
              <a:rPr/>
              <a:t>‹#›</a:t>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3" name="备注占位符 1048582"/>
          <p:cNvSpPr>
            <a:spLocks noGrp="1"/>
          </p:cNvSpPr>
          <p:nvPr>
            <p:ph type="body" idx="1"/>
          </p:nvPr>
        </p:nvSpPr>
        <p:spPr/>
        <p:txBody>
          <a:bodyPr vert="horz" wrap="square" lIns="91440" tIns="45720" rIns="91440" bIns="45720" numCol="1" anchor="t" anchorCtr="0"/>
          <a:lstStyle>
            <a:lvl1pPr marL="0" lvl="0"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5pPr>
          </a:lstStyle>
          <a:p>
            <a:pPr marL="0" lvl="0" indent="0"/>
            <a:r>
              <a:rPr altLang="en-US" b="1">
                <a:solidFill>
                  <a:schemeClr val="bg1"/>
                </a:solidFill>
                <a:latin typeface="微软雅黑" panose="020B0503020204020204" charset="-122"/>
                <a:ea typeface="微软雅黑" panose="020B0503020204020204" charset="-122"/>
              </a:rPr>
              <a:t>环节内哪个关键环节，</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10</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11</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32" name="备注占位符 1049031"/>
          <p:cNvSpPr>
            <a:spLocks noGrp="1"/>
          </p:cNvSpPr>
          <p:nvPr>
            <p:ph type="body" idx="1"/>
          </p:nvPr>
        </p:nvSpPr>
        <p:spPr/>
        <p:txBody>
          <a:bodyPr vert="horz" wrap="square" lIns="91440" tIns="45720" rIns="91440" bIns="45720" anchor="t" anchorCtr="0"/>
          <a:lstStyle>
            <a:lvl1pPr marL="0" lvl="0"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5pPr>
          </a:lstStyle>
          <a:p>
            <a:pPr marL="0" lvl="0" indent="0"/>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备注占位符 1048596"/>
          <p:cNvSpPr>
            <a:spLocks noGrp="1"/>
          </p:cNvSpPr>
          <p:nvPr>
            <p:ph type="body" idx="1"/>
          </p:nvPr>
        </p:nvSpPr>
        <p:spPr/>
        <p:txBody>
          <a:bodyPr vert="horz" wrap="square" lIns="91440" tIns="45720" rIns="91440" bIns="45720" anchor="t" anchorCtr="0"/>
          <a:lstStyle>
            <a:lvl1pPr marL="0" lvl="0"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200" b="0" i="0" u="none" baseline="0">
                <a:solidFill>
                  <a:schemeClr val="tx1"/>
                </a:solidFill>
                <a:latin typeface="Calibri" panose="020F0502020204030204"/>
                <a:ea typeface="宋体" panose="02010600030101010101" pitchFamily="2" charset="-122"/>
              </a:defRPr>
            </a:lvl5pPr>
          </a:lstStyle>
          <a:p>
            <a:pPr marL="0" lvl="0" indent="0"/>
            <a:endParaRPr 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3</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4</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5</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6</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7</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8</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p:cNvSpPr>
            <a:spLocks noGrp="1" noRot="1" noChangeAspect="1" noTextEdit="1"/>
          </p:cNvSpPr>
          <p:nvPr>
            <p:ph type="sldImg"/>
          </p:nvPr>
        </p:nvSpPr>
        <p:spPr/>
      </p:sp>
      <p:sp>
        <p:nvSpPr>
          <p:cNvPr id="55298" name="备注占位符 2"/>
          <p:cNvSpPr>
            <a:spLocks noGrp="1"/>
          </p:cNvSpPr>
          <p:nvPr>
            <p:ph type="body"/>
          </p:nvPr>
        </p:nvSpPr>
        <p:spPr/>
        <p:txBody>
          <a:bodyPr wrap="square" lIns="91440" tIns="45720" rIns="91440" bIns="45720" anchor="t" anchorCtr="0"/>
          <a:lstStyle/>
          <a:p>
            <a:pPr lvl="0" eaLnBrk="1" hangingPunct="1"/>
            <a:endParaRPr lang="zh-CN" altLang="en-US" dirty="0"/>
          </a:p>
        </p:txBody>
      </p:sp>
      <p:sp>
        <p:nvSpPr>
          <p:cNvPr id="4" name="灯片编号占位符 3"/>
          <p:cNvSpPr txBox="1">
            <a:spLocks noGrp="1"/>
          </p:cNvSpPr>
          <p:nvPr>
            <p:ph type="sldNum" sz="quarter"/>
          </p:nvPr>
        </p:nvSpPr>
        <p:spPr>
          <a:noFill/>
        </p:spPr>
        <p:txBody>
          <a:bodyPr lIns="91440" tIns="45720" rIns="91440" bIns="45720" rtlCol="0" anchor="b"/>
          <a:lstStyle/>
          <a:p>
            <a:pPr marL="0" marR="0" lvl="0" indent="0" algn="r" defTabSz="914400" rtl="0" eaLnBrk="1" fontAlgn="auto" latinLnBrk="0" hangingPunct="1">
              <a:lnSpc>
                <a:spcPct val="100000"/>
              </a:lnSpc>
              <a:spcBef>
                <a:spcPct val="0"/>
              </a:spcBef>
              <a:spcAft>
                <a:spcPct val="0"/>
              </a:spcAft>
              <a:buClrTx/>
              <a:buSzTx/>
              <a:buFontTx/>
              <a:buNone/>
              <a:defRPr/>
            </a:pPr>
            <a:fld id="{7DAA423A-0782-4A3C-9F4C-C457C18E8145}" type="slidenum">
              <a:rPr kumimoji="0" lang="zh-CN" altLang="en-US" sz="1200" b="0" i="0" u="none" strike="noStrike" kern="1200" cap="none" spc="0" normalizeH="0" baseline="0" noProof="1">
                <a:ln>
                  <a:noFill/>
                </a:ln>
                <a:solidFill>
                  <a:schemeClr val="tx1"/>
                </a:solidFill>
                <a:effectLst/>
                <a:uLnTx/>
                <a:uFillTx/>
                <a:latin typeface="+mn-lt"/>
                <a:ea typeface="+mn-ea"/>
                <a:cs typeface="+mn-cs"/>
              </a:rPr>
              <a:t>9</a:t>
            </a:fld>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空白">
    <p:spTree>
      <p:nvGrpSpPr>
        <p:cNvPr id="1" name=""/>
        <p:cNvGrpSpPr/>
        <p:nvPr/>
      </p:nvGrpSpPr>
      <p:grpSpPr>
        <a:xfrm>
          <a:off x="0" y="0"/>
          <a:ext cx="0" cy="0"/>
          <a:chOff x="0" y="0"/>
          <a:chExt cx="0" cy="0"/>
        </a:xfrm>
      </p:grpSpPr>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cSld name="4_标题幻灯片">
    <p:bg>
      <p:bgPr>
        <a:solidFill>
          <a:schemeClr val="bg1"/>
        </a:solidFill>
        <a:effectLst/>
      </p:bgPr>
    </p:bg>
    <p:spTree>
      <p:nvGrpSpPr>
        <p:cNvPr id="1" name=""/>
        <p:cNvGrpSpPr/>
        <p:nvPr/>
      </p:nvGrpSpPr>
      <p:grpSpPr>
        <a:xfrm>
          <a:off x="0" y="0"/>
          <a:ext cx="0" cy="0"/>
          <a:chOff x="0" y="0"/>
          <a:chExt cx="0" cy="0"/>
        </a:xfrm>
      </p:grpSpPr>
      <p:cxnSp>
        <p:nvCxnSpPr>
          <p:cNvPr id="3145728" name="直接连接符 6"/>
          <p:cNvCxnSpPr/>
          <p:nvPr/>
        </p:nvCxnSpPr>
        <p:spPr>
          <a:xfrm>
            <a:off x="-6350" y="944563"/>
            <a:ext cx="10229850" cy="0"/>
          </a:xfrm>
          <a:prstGeom prst="line">
            <a:avLst/>
          </a:prstGeom>
          <a:noFill/>
          <a:ln w="57150">
            <a:solidFill>
              <a:schemeClr val="accent1"/>
            </a:solidFill>
            <a:miter/>
          </a:ln>
        </p:spPr>
      </p:cxnSp>
      <p:cxnSp>
        <p:nvCxnSpPr>
          <p:cNvPr id="3145729" name="直接连接符 7"/>
          <p:cNvCxnSpPr/>
          <p:nvPr/>
        </p:nvCxnSpPr>
        <p:spPr>
          <a:xfrm>
            <a:off x="10223500" y="944563"/>
            <a:ext cx="1968500" cy="0"/>
          </a:xfrm>
          <a:prstGeom prst="line">
            <a:avLst/>
          </a:prstGeom>
          <a:noFill/>
          <a:ln w="57150">
            <a:solidFill>
              <a:schemeClr val="accent2"/>
            </a:solidFill>
            <a:miter/>
          </a:ln>
        </p:spPr>
      </p:cxnSp>
      <p:pic>
        <p:nvPicPr>
          <p:cNvPr id="2097152" name="Picture 2"/>
          <p:cNvPicPr/>
          <p:nvPr/>
        </p:nvPicPr>
        <p:blipFill>
          <a:blip r:embed="rId2"/>
          <a:stretch>
            <a:fillRect/>
          </a:stretch>
        </p:blipFill>
        <p:spPr>
          <a:xfrm>
            <a:off x="9353550" y="0"/>
            <a:ext cx="2838450" cy="876300"/>
          </a:xfrm>
          <a:prstGeom prst="rect">
            <a:avLst/>
          </a:prstGeom>
          <a:noFill/>
          <a:ln>
            <a:noFill/>
          </a:ln>
        </p:spPr>
      </p:pic>
      <p:sp>
        <p:nvSpPr>
          <p:cNvPr id="1048578" name="文本占位符 10"/>
          <p:cNvSpPr>
            <a:spLocks noGrp="1"/>
          </p:cNvSpPr>
          <p:nvPr>
            <p:ph type="body" idx="13"/>
          </p:nvPr>
        </p:nvSpPr>
        <p:spPr>
          <a:xfrm>
            <a:off x="14990" y="74951"/>
            <a:ext cx="9518650" cy="689704"/>
          </a:xfrm>
        </p:spPr>
        <p:txBody>
          <a:bodyPr anchor="ctr"/>
          <a:lstStyle>
            <a:lvl1pPr marL="0" lvl="0" indent="0">
              <a:buFontTx/>
              <a:buNone/>
              <a:defRPr lang="zh-CN" sz="2800" b="1">
                <a:solidFill>
                  <a:schemeClr val="accent1"/>
                </a:solidFill>
                <a:latin typeface="微软雅黑" panose="020B0503020204020204" charset="-122"/>
                <a:ea typeface="微软雅黑" panose="020B0503020204020204" charset="-122"/>
              </a:defRPr>
            </a:lvl1pPr>
          </a:lstStyle>
          <a:p>
            <a:pPr lvl="0"/>
            <a:r>
              <a:rPr lang="zh-CN"/>
              <a:t>单击此处编辑母版文本样式</a:t>
            </a: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空白">
    <p:bg>
      <p:bgPr>
        <a:solidFill>
          <a:schemeClr val="bg1"/>
        </a:solidFill>
        <a:effectLst/>
      </p:bgPr>
    </p:bg>
    <p:spTree>
      <p:nvGrpSpPr>
        <p:cNvPr id="1" name=""/>
        <p:cNvGrpSpPr/>
        <p:nvPr/>
      </p:nvGrpSpPr>
      <p:grpSpPr>
        <a:xfrm>
          <a:off x="0" y="0"/>
          <a:ext cx="0" cy="0"/>
          <a:chOff x="0" y="0"/>
          <a:chExt cx="0" cy="0"/>
        </a:xfrm>
      </p:grpSpPr>
      <p:cxnSp>
        <p:nvCxnSpPr>
          <p:cNvPr id="3145731" name="直接连接符 8"/>
          <p:cNvCxnSpPr/>
          <p:nvPr/>
        </p:nvCxnSpPr>
        <p:spPr>
          <a:xfrm>
            <a:off x="-6350" y="944563"/>
            <a:ext cx="10229850" cy="0"/>
          </a:xfrm>
          <a:prstGeom prst="line">
            <a:avLst/>
          </a:prstGeom>
          <a:noFill/>
          <a:ln w="57150">
            <a:solidFill>
              <a:schemeClr val="accent1"/>
            </a:solidFill>
            <a:miter/>
          </a:ln>
        </p:spPr>
      </p:cxnSp>
      <p:cxnSp>
        <p:nvCxnSpPr>
          <p:cNvPr id="3145732" name="直接连接符 9"/>
          <p:cNvCxnSpPr/>
          <p:nvPr/>
        </p:nvCxnSpPr>
        <p:spPr>
          <a:xfrm>
            <a:off x="10223500" y="944563"/>
            <a:ext cx="1968500" cy="0"/>
          </a:xfrm>
          <a:prstGeom prst="line">
            <a:avLst/>
          </a:prstGeom>
          <a:noFill/>
          <a:ln w="57150">
            <a:solidFill>
              <a:schemeClr val="accent2"/>
            </a:solidFill>
            <a:miter/>
          </a:ln>
        </p:spPr>
      </p:cxnSp>
      <p:pic>
        <p:nvPicPr>
          <p:cNvPr id="2097155" name="Picture 2"/>
          <p:cNvPicPr/>
          <p:nvPr/>
        </p:nvPicPr>
        <p:blipFill>
          <a:blip r:embed="rId2"/>
          <a:stretch>
            <a:fillRect/>
          </a:stretch>
        </p:blipFill>
        <p:spPr>
          <a:xfrm>
            <a:off x="9353550" y="0"/>
            <a:ext cx="2838450" cy="876300"/>
          </a:xfrm>
          <a:prstGeom prst="rect">
            <a:avLst/>
          </a:prstGeom>
          <a:noFill/>
          <a:ln>
            <a:noFill/>
          </a:ln>
        </p:spPr>
      </p:pic>
      <p:sp>
        <p:nvSpPr>
          <p:cNvPr id="1048600" name="文本占位符 10"/>
          <p:cNvSpPr>
            <a:spLocks noGrp="1"/>
          </p:cNvSpPr>
          <p:nvPr>
            <p:ph type="body" idx="13"/>
          </p:nvPr>
        </p:nvSpPr>
        <p:spPr>
          <a:xfrm>
            <a:off x="14990" y="74951"/>
            <a:ext cx="9518650" cy="689704"/>
          </a:xfrm>
        </p:spPr>
        <p:txBody>
          <a:bodyPr anchor="ctr"/>
          <a:lstStyle>
            <a:lvl1pPr marL="0" lvl="0" indent="0">
              <a:buFontTx/>
              <a:buNone/>
              <a:defRPr lang="zh-CN" sz="2800" b="1">
                <a:solidFill>
                  <a:schemeClr val="accent1"/>
                </a:solidFill>
                <a:latin typeface="微软雅黑" panose="020B0503020204020204" charset="-122"/>
                <a:ea typeface="微软雅黑" panose="020B0503020204020204" charset="-122"/>
              </a:defRPr>
            </a:lvl1pPr>
          </a:lstStyle>
          <a:p>
            <a:pPr lvl="0"/>
            <a:r>
              <a:rPr lang="zh-CN"/>
              <a:t>单击此处编辑母版文本样式</a:t>
            </a: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标题和内容">
    <p:bg>
      <p:bgPr>
        <a:solidFill>
          <a:schemeClr val="bg1"/>
        </a:solidFill>
        <a:effectLst/>
      </p:bgPr>
    </p:bg>
    <p:spTree>
      <p:nvGrpSpPr>
        <p:cNvPr id="1" name=""/>
        <p:cNvGrpSpPr/>
        <p:nvPr/>
      </p:nvGrpSpPr>
      <p:grpSpPr>
        <a:xfrm>
          <a:off x="0" y="0"/>
          <a:ext cx="0" cy="0"/>
          <a:chOff x="0" y="0"/>
          <a:chExt cx="0" cy="0"/>
        </a:xfrm>
      </p:grpSpPr>
      <p:pic>
        <p:nvPicPr>
          <p:cNvPr id="2097215" name="图片 8"/>
          <p:cNvPicPr/>
          <p:nvPr/>
        </p:nvPicPr>
        <p:blipFill>
          <a:blip r:embed="rId2"/>
          <a:stretch>
            <a:fillRect/>
          </a:stretch>
        </p:blipFill>
        <p:spPr>
          <a:xfrm>
            <a:off x="10139363" y="80963"/>
            <a:ext cx="2011362" cy="460375"/>
          </a:xfrm>
          <a:prstGeom prst="rect">
            <a:avLst/>
          </a:prstGeom>
          <a:noFill/>
          <a:ln>
            <a:noFill/>
          </a:ln>
        </p:spPr>
      </p:pic>
      <p:cxnSp>
        <p:nvCxnSpPr>
          <p:cNvPr id="3145785" name="直接连接符 9"/>
          <p:cNvCxnSpPr/>
          <p:nvPr/>
        </p:nvCxnSpPr>
        <p:spPr>
          <a:xfrm>
            <a:off x="6350" y="663575"/>
            <a:ext cx="12204700" cy="0"/>
          </a:xfrm>
          <a:prstGeom prst="line">
            <a:avLst/>
          </a:prstGeom>
          <a:noFill/>
          <a:ln w="19050">
            <a:solidFill>
              <a:srgbClr val="ADCF3C"/>
            </a:solidFill>
            <a:miter/>
          </a:ln>
        </p:spPr>
      </p:cxnSp>
      <p:sp>
        <p:nvSpPr>
          <p:cNvPr id="1049051" name="标题 1"/>
          <p:cNvSpPr>
            <a:spLocks noGrp="1"/>
          </p:cNvSpPr>
          <p:nvPr>
            <p:ph type="title"/>
          </p:nvPr>
        </p:nvSpPr>
        <p:spPr>
          <a:xfrm>
            <a:off x="0" y="71120"/>
            <a:ext cx="10149840" cy="508000"/>
          </a:xfrm>
          <a:prstGeom prst="rect">
            <a:avLst/>
          </a:prstGeom>
        </p:spPr>
        <p:txBody>
          <a:bodyPr/>
          <a:lstStyle>
            <a:lvl1pPr lvl="0" algn="l">
              <a:defRPr sz="2400" b="1">
                <a:solidFill>
                  <a:srgbClr val="0070C0"/>
                </a:solidFill>
                <a:latin typeface="微软雅黑" panose="020B0503020204020204" charset="-122"/>
                <a:ea typeface="微软雅黑" panose="020B0503020204020204" charset="-122"/>
              </a:defRPr>
            </a:lvl1pPr>
          </a:lstStyle>
          <a:p>
            <a:r>
              <a:rPr lang="zh-CN"/>
              <a:t>单击此处编辑母版标题样式</a:t>
            </a:r>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cSld name="2_空白">
    <p:bg>
      <p:bgPr>
        <a:solidFill>
          <a:schemeClr val="bg1"/>
        </a:solidFill>
        <a:effectLst/>
      </p:bgPr>
    </p:bg>
    <p:spTree>
      <p:nvGrpSpPr>
        <p:cNvPr id="1" name=""/>
        <p:cNvGrpSpPr/>
        <p:nvPr/>
      </p:nvGrpSpPr>
      <p:grpSpPr>
        <a:xfrm>
          <a:off x="0" y="0"/>
          <a:ext cx="0" cy="0"/>
          <a:chOff x="0" y="0"/>
          <a:chExt cx="0" cy="0"/>
        </a:xfrm>
      </p:grpSpPr>
      <p:cxnSp>
        <p:nvCxnSpPr>
          <p:cNvPr id="3145769" name="直接连接符 8"/>
          <p:cNvCxnSpPr/>
          <p:nvPr/>
        </p:nvCxnSpPr>
        <p:spPr>
          <a:xfrm>
            <a:off x="-6350" y="944563"/>
            <a:ext cx="10229850" cy="0"/>
          </a:xfrm>
          <a:prstGeom prst="line">
            <a:avLst/>
          </a:prstGeom>
          <a:noFill/>
          <a:ln w="57150">
            <a:solidFill>
              <a:schemeClr val="accent1"/>
            </a:solidFill>
            <a:miter/>
          </a:ln>
        </p:spPr>
      </p:cxnSp>
      <p:cxnSp>
        <p:nvCxnSpPr>
          <p:cNvPr id="3145770" name="直接连接符 9"/>
          <p:cNvCxnSpPr/>
          <p:nvPr/>
        </p:nvCxnSpPr>
        <p:spPr>
          <a:xfrm>
            <a:off x="10223500" y="944563"/>
            <a:ext cx="1968500" cy="0"/>
          </a:xfrm>
          <a:prstGeom prst="line">
            <a:avLst/>
          </a:prstGeom>
          <a:noFill/>
          <a:ln w="57150">
            <a:solidFill>
              <a:schemeClr val="accent2"/>
            </a:solidFill>
            <a:miter/>
          </a:ln>
        </p:spPr>
      </p:cxnSp>
      <p:pic>
        <p:nvPicPr>
          <p:cNvPr id="2097158" name="Picture 2"/>
          <p:cNvPicPr/>
          <p:nvPr/>
        </p:nvPicPr>
        <p:blipFill>
          <a:blip r:embed="rId2"/>
          <a:stretch>
            <a:fillRect/>
          </a:stretch>
        </p:blipFill>
        <p:spPr>
          <a:xfrm>
            <a:off x="9353550" y="0"/>
            <a:ext cx="2838450" cy="876300"/>
          </a:xfrm>
          <a:prstGeom prst="rect">
            <a:avLst/>
          </a:prstGeom>
          <a:noFill/>
          <a:ln>
            <a:noFill/>
          </a:ln>
        </p:spPr>
      </p:pic>
      <p:sp>
        <p:nvSpPr>
          <p:cNvPr id="1048707" name="文本占位符 10"/>
          <p:cNvSpPr>
            <a:spLocks noGrp="1"/>
          </p:cNvSpPr>
          <p:nvPr>
            <p:ph type="body" idx="13"/>
          </p:nvPr>
        </p:nvSpPr>
        <p:spPr>
          <a:xfrm>
            <a:off x="14990" y="74951"/>
            <a:ext cx="9518650" cy="689704"/>
          </a:xfrm>
        </p:spPr>
        <p:txBody>
          <a:bodyPr anchor="ctr"/>
          <a:lstStyle>
            <a:lvl1pPr marL="0" lvl="0" indent="0">
              <a:buFontTx/>
              <a:buNone/>
              <a:defRPr lang="zh-CN" sz="2800" b="1">
                <a:solidFill>
                  <a:schemeClr val="accent1"/>
                </a:solidFill>
                <a:latin typeface="微软雅黑" panose="020B0503020204020204" charset="-122"/>
                <a:ea typeface="微软雅黑" panose="020B0503020204020204" charset="-122"/>
              </a:defRPr>
            </a:lvl1pPr>
          </a:lstStyle>
          <a:p>
            <a:pPr lvl="0"/>
            <a:r>
              <a:rPr lang="zh-CN"/>
              <a:t>单击此处编辑母版文本样式</a:t>
            </a: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cSld name="6_自定义版式">
    <p:bg>
      <p:bgPr>
        <a:solidFill>
          <a:schemeClr val="bg1"/>
        </a:solidFill>
        <a:effectLst/>
      </p:bgPr>
    </p:bg>
    <p:spTree>
      <p:nvGrpSpPr>
        <p:cNvPr id="1" name=""/>
        <p:cNvGrpSpPr/>
        <p:nvPr/>
      </p:nvGrpSpPr>
      <p:grpSpPr>
        <a:xfrm>
          <a:off x="0" y="0"/>
          <a:ext cx="0" cy="0"/>
          <a:chOff x="0" y="0"/>
          <a:chExt cx="0" cy="0"/>
        </a:xfrm>
      </p:grpSpPr>
      <p:sp>
        <p:nvSpPr>
          <p:cNvPr id="1049039" name="标题 1"/>
          <p:cNvSpPr>
            <a:spLocks noGrp="1"/>
          </p:cNvSpPr>
          <p:nvPr>
            <p:ph type="title"/>
          </p:nvPr>
        </p:nvSpPr>
        <p:spPr>
          <a:xfrm>
            <a:off x="606549" y="178274"/>
            <a:ext cx="11260553" cy="977285"/>
          </a:xfrm>
        </p:spPr>
        <p:txBody>
          <a:bodyPr anchor="t"/>
          <a:lstStyle>
            <a:lvl1pPr lvl="0">
              <a:defRPr sz="2600"/>
            </a:lvl1pPr>
          </a:lstStyle>
          <a:p>
            <a:r>
              <a:rPr lang="zh-CN"/>
              <a:t>单击此处编辑母版标题样式</a:t>
            </a: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cSld name="7_自定义版式">
    <p:bg>
      <p:bgPr>
        <a:solidFill>
          <a:schemeClr val="bg1"/>
        </a:solidFill>
        <a:effectLst/>
      </p:bgPr>
    </p:bg>
    <p:spTree>
      <p:nvGrpSpPr>
        <p:cNvPr id="1" name=""/>
        <p:cNvGrpSpPr/>
        <p:nvPr/>
      </p:nvGrpSpPr>
      <p:grpSpPr>
        <a:xfrm>
          <a:off x="0" y="0"/>
          <a:ext cx="0" cy="0"/>
          <a:chOff x="0" y="0"/>
          <a:chExt cx="0" cy="0"/>
        </a:xfrm>
      </p:grpSpPr>
      <p:sp>
        <p:nvSpPr>
          <p:cNvPr id="1049059" name="标题 1"/>
          <p:cNvSpPr>
            <a:spLocks noGrp="1"/>
          </p:cNvSpPr>
          <p:nvPr>
            <p:ph type="title"/>
          </p:nvPr>
        </p:nvSpPr>
        <p:spPr>
          <a:xfrm>
            <a:off x="606549" y="178274"/>
            <a:ext cx="11260553" cy="977285"/>
          </a:xfrm>
        </p:spPr>
        <p:txBody>
          <a:bodyPr anchor="t"/>
          <a:lstStyle>
            <a:lvl1pPr lvl="0">
              <a:defRPr sz="2600"/>
            </a:lvl1pPr>
          </a:lstStyle>
          <a:p>
            <a:r>
              <a:rPr lang="zh-CN"/>
              <a:t>单击此处编辑母版标题样式</a:t>
            </a: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576" name="标题占位符 1"/>
          <p:cNvSpPr>
            <a:spLocks noGrp="1"/>
          </p:cNvSpPr>
          <p:nvPr>
            <p:ph type="title" idx="4294967295"/>
          </p:nvPr>
        </p:nvSpPr>
        <p:spPr>
          <a:xfrm>
            <a:off x="838200" y="365125"/>
            <a:ext cx="10515600" cy="1325563"/>
          </a:xfrm>
          <a:prstGeom prst="rect">
            <a:avLst/>
          </a:prstGeom>
          <a:noFill/>
          <a:ln>
            <a:noFill/>
          </a:ln>
        </p:spPr>
        <p:txBody>
          <a:bodyPr anchor="ctr" anchorCtr="0"/>
          <a:lstStyle>
            <a:lvl1pPr marL="0" lvl="0" indent="0" algn="l" defTabSz="914400">
              <a:lnSpc>
                <a:spcPct val="90000"/>
              </a:lnSpc>
              <a:spcBef>
                <a:spcPct val="0"/>
              </a:spcBef>
              <a:spcAft>
                <a:spcPct val="0"/>
              </a:spcAft>
              <a:buClrTx/>
              <a:buSzTx/>
              <a:buFontTx/>
              <a:buNone/>
              <a:defRPr lang="zh-CN" sz="4400" b="0" i="0" u="none" kern="1200" baseline="0">
                <a:solidFill>
                  <a:schemeClr val="tx1"/>
                </a:solidFill>
                <a:latin typeface="Calibri Light" panose="020F0302020204030204"/>
                <a:ea typeface="Arial" panose="020B0604020202020204"/>
              </a:defRPr>
            </a:lvl1pPr>
            <a:lvl2pPr lvl="1"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2pPr>
            <a:lvl3pPr lvl="2"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3pPr>
            <a:lvl4pPr lvl="3"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4pPr>
            <a:lvl5pPr lvl="4"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5pPr>
            <a:lvl6pPr marL="457200" lvl="5"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6pPr>
            <a:lvl7pPr marL="914400" lvl="6"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7pPr>
            <a:lvl8pPr marL="1371600" lvl="7"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8pPr>
            <a:lvl9pPr marL="1828800" lvl="8" algn="l">
              <a:lnSpc>
                <a:spcPct val="90000"/>
              </a:lnSpc>
              <a:spcBef>
                <a:spcPct val="0"/>
              </a:spcBef>
              <a:spcAft>
                <a:spcPct val="0"/>
              </a:spcAft>
              <a:defRPr lang="zh-CN" sz="4400">
                <a:solidFill>
                  <a:schemeClr val="tx1"/>
                </a:solidFill>
                <a:latin typeface="Calibri Light" panose="020F0302020204030204"/>
                <a:ea typeface="宋体" panose="02010600030101010101" pitchFamily="2" charset="-122"/>
              </a:defRPr>
            </a:lvl9pPr>
          </a:lstStyle>
          <a:p>
            <a:pPr lvl="0"/>
            <a:r>
              <a:t>单击此处编辑母版标题样式</a:t>
            </a:r>
          </a:p>
        </p:txBody>
      </p:sp>
      <p:sp>
        <p:nvSpPr>
          <p:cNvPr id="1048577" name="文本占位符 2"/>
          <p:cNvSpPr>
            <a:spLocks noGrp="1"/>
          </p:cNvSpPr>
          <p:nvPr>
            <p:ph type="body" idx="9"/>
          </p:nvPr>
        </p:nvSpPr>
        <p:spPr>
          <a:xfrm>
            <a:off x="838200" y="1825625"/>
            <a:ext cx="10515600" cy="4351338"/>
          </a:xfrm>
          <a:prstGeom prst="rect">
            <a:avLst/>
          </a:prstGeom>
          <a:noFill/>
          <a:ln>
            <a:noFill/>
          </a:ln>
        </p:spPr>
        <p:txBody>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lvl="0"/>
            <a:r>
              <a:t>单击此处编辑母版文本样式</a:t>
            </a:r>
          </a:p>
          <a:p>
            <a:pPr lvl="1"/>
            <a:r>
              <a:t>第二级</a:t>
            </a:r>
          </a:p>
          <a:p>
            <a:pPr lvl="2"/>
            <a:r>
              <a:t>第三级</a:t>
            </a:r>
          </a:p>
          <a:p>
            <a:pPr lvl="3"/>
            <a:r>
              <a:t>第四级</a:t>
            </a:r>
          </a:p>
          <a:p>
            <a:pPr lvl="4"/>
            <a:r>
              <a:t>第五级</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marL="0" lvl="0" indent="0" algn="l" defTabSz="914400">
        <a:lnSpc>
          <a:spcPct val="90000"/>
        </a:lnSpc>
        <a:spcBef>
          <a:spcPct val="0"/>
        </a:spcBef>
        <a:spcAft>
          <a:spcPct val="0"/>
        </a:spcAft>
        <a:buClrTx/>
        <a:buSzTx/>
        <a:buFontTx/>
        <a:buNone/>
        <a:defRPr sz="4400" b="0" i="0" u="none" kern="1200" baseline="0">
          <a:solidFill>
            <a:schemeClr val="tx1"/>
          </a:solidFill>
          <a:latin typeface="Calibri Light" panose="020F0302020204030204"/>
          <a:ea typeface="Arial" panose="020B0604020202020204"/>
        </a:defRPr>
      </a:lvl1pPr>
      <a:lvl2pPr lvl="1"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2pPr>
      <a:lvl3pPr lvl="2"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3pPr>
      <a:lvl4pPr lvl="3"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4pPr>
      <a:lvl5pPr lvl="4"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5pPr>
      <a:lvl6pPr marL="457200" lvl="5"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6pPr>
      <a:lvl7pPr marL="914400" lvl="6"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7pPr>
      <a:lvl8pPr marL="1371600" lvl="7"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8pPr>
      <a:lvl9pPr marL="1828800" lvl="8" algn="l">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9pPr>
    </p:titleStyle>
    <p:bodyStyle>
      <a:lvl1pPr marL="228600" lvl="0" indent="-228600" algn="l" defTabSz="914400">
        <a:lnSpc>
          <a:spcPct val="90000"/>
        </a:lnSpc>
        <a:spcBef>
          <a:spcPts val="1000"/>
        </a:spcBef>
        <a:spcAft>
          <a:spcPct val="0"/>
        </a:spcAft>
        <a:buClrTx/>
        <a:buSzTx/>
        <a:buFont typeface="Arial" panose="020B0604020202020204" pitchFamily="34" charset="0"/>
        <a:buChar char="•"/>
        <a:defRPr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sz="1800" kern="1200">
          <a:solidFill>
            <a:schemeClr val="tx1"/>
          </a:solidFill>
          <a:latin typeface="Calibri" panose="020F0502020204030204"/>
          <a:ea typeface="Arial" panose="020B0604020202020204"/>
        </a:defRPr>
      </a:lvl9pPr>
    </p:bodyStyle>
    <p:otherStyle>
      <a:lvl1pPr marL="0" lvl="0" indent="0" algn="l" defTabSz="914400">
        <a:lnSpc>
          <a:spcPct val="100000"/>
        </a:lnSpc>
        <a:spcBef>
          <a:spcPct val="0"/>
        </a:spcBef>
        <a:spcAft>
          <a:spcPct val="0"/>
        </a:spcAft>
        <a:buClrTx/>
        <a:buSzTx/>
        <a:buFontTx/>
        <a:buNone/>
        <a:defRPr sz="1800" b="0" i="0" u="none" kern="1200" baseline="0">
          <a:solidFill>
            <a:schemeClr val="tx1"/>
          </a:solidFill>
          <a:latin typeface="Calibri" panose="020F0502020204030204"/>
          <a:ea typeface="Arial" panose="020B0604020202020204"/>
        </a:defRPr>
      </a:lvl1pPr>
      <a:lvl2pPr marL="457200" lvl="1" indent="0" algn="l" defTabSz="914400">
        <a:lnSpc>
          <a:spcPct val="100000"/>
        </a:lnSpc>
        <a:spcBef>
          <a:spcPct val="0"/>
        </a:spcBef>
        <a:spcAft>
          <a:spcPct val="0"/>
        </a:spcAft>
        <a:buClrTx/>
        <a:buSzTx/>
        <a:buFontTx/>
        <a:buNone/>
        <a:defRPr sz="1800" b="0" i="0" u="none" kern="1200" baseline="0">
          <a:solidFill>
            <a:schemeClr val="tx1"/>
          </a:solidFill>
          <a:latin typeface="Calibri" panose="020F0502020204030204"/>
          <a:ea typeface="Arial" panose="020B0604020202020204"/>
        </a:defRPr>
      </a:lvl2pPr>
      <a:lvl3pPr marL="914400" lvl="2" indent="0" algn="l" defTabSz="914400">
        <a:lnSpc>
          <a:spcPct val="100000"/>
        </a:lnSpc>
        <a:spcBef>
          <a:spcPct val="0"/>
        </a:spcBef>
        <a:spcAft>
          <a:spcPct val="0"/>
        </a:spcAft>
        <a:buClrTx/>
        <a:buSzTx/>
        <a:buFontTx/>
        <a:buNone/>
        <a:defRPr sz="1800" b="0" i="0" u="none" kern="1200" baseline="0">
          <a:solidFill>
            <a:schemeClr val="tx1"/>
          </a:solidFill>
          <a:latin typeface="Calibri" panose="020F0502020204030204"/>
          <a:ea typeface="Arial" panose="020B0604020202020204"/>
        </a:defRPr>
      </a:lvl3pPr>
      <a:lvl4pPr marL="1371600" lvl="3" indent="0" algn="l" defTabSz="914400">
        <a:lnSpc>
          <a:spcPct val="100000"/>
        </a:lnSpc>
        <a:spcBef>
          <a:spcPct val="0"/>
        </a:spcBef>
        <a:spcAft>
          <a:spcPct val="0"/>
        </a:spcAft>
        <a:buClrTx/>
        <a:buSzTx/>
        <a:buFontTx/>
        <a:buNone/>
        <a:defRPr sz="1800" b="0" i="0" u="none" kern="1200" baseline="0">
          <a:solidFill>
            <a:schemeClr val="tx1"/>
          </a:solidFill>
          <a:latin typeface="Calibri" panose="020F0502020204030204"/>
          <a:ea typeface="Arial" panose="020B0604020202020204"/>
        </a:defRPr>
      </a:lvl4pPr>
      <a:lvl5pPr marL="1828800" lvl="4" indent="0" algn="l" defTabSz="914400">
        <a:lnSpc>
          <a:spcPct val="100000"/>
        </a:lnSpc>
        <a:spcBef>
          <a:spcPct val="0"/>
        </a:spcBef>
        <a:spcAft>
          <a:spcPct val="0"/>
        </a:spcAft>
        <a:buClrTx/>
        <a:buSzTx/>
        <a:buFontTx/>
        <a:buNone/>
        <a:defRPr sz="1800" b="0" i="0" u="none" kern="1200" baseline="0">
          <a:solidFill>
            <a:schemeClr val="tx1"/>
          </a:solidFill>
          <a:latin typeface="Calibri" panose="020F0502020204030204"/>
          <a:ea typeface="Arial" panose="020B0604020202020204"/>
        </a:defRPr>
      </a:lvl5pPr>
      <a:lvl6pPr marL="2286000" lvl="5" algn="l" defTabSz="914400">
        <a:defRPr sz="1800" kern="1200">
          <a:solidFill>
            <a:schemeClr val="tx1"/>
          </a:solidFill>
          <a:latin typeface="Calibri" panose="020F0502020204030204"/>
          <a:ea typeface="Arial" panose="020B0604020202020204"/>
        </a:defRPr>
      </a:lvl6pPr>
      <a:lvl7pPr marL="2743200" lvl="6" algn="l" defTabSz="914400">
        <a:defRPr sz="1800" kern="1200">
          <a:solidFill>
            <a:schemeClr val="tx1"/>
          </a:solidFill>
          <a:latin typeface="Calibri" panose="020F0502020204030204"/>
          <a:ea typeface="Arial" panose="020B0604020202020204"/>
        </a:defRPr>
      </a:lvl7pPr>
      <a:lvl8pPr marL="3200400" lvl="7" algn="l" defTabSz="914400">
        <a:defRPr sz="1800" kern="1200">
          <a:solidFill>
            <a:schemeClr val="tx1"/>
          </a:solidFill>
          <a:latin typeface="Calibri" panose="020F0502020204030204"/>
          <a:ea typeface="Arial" panose="020B0604020202020204"/>
        </a:defRPr>
      </a:lvl8pPr>
      <a:lvl9pPr marL="3657600" lvl="8" algn="l" defTabSz="914400">
        <a:defRPr sz="1800" kern="1200">
          <a:solidFill>
            <a:schemeClr val="tx1"/>
          </a:solidFill>
          <a:latin typeface="Calibri" panose="020F0502020204030204"/>
          <a:ea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79" name="矩形 6"/>
          <p:cNvSpPr/>
          <p:nvPr/>
        </p:nvSpPr>
        <p:spPr>
          <a:xfrm>
            <a:off x="-12065" y="0"/>
            <a:ext cx="12192000" cy="6858000"/>
          </a:xfrm>
          <a:prstGeom prst="rect">
            <a:avLst/>
          </a:prstGeom>
          <a:solidFill>
            <a:schemeClr val="bg1">
              <a:lumMod val="95000"/>
            </a:schemeClr>
          </a:solidFill>
          <a:ln>
            <a:noFill/>
          </a:ln>
        </p:spPr>
        <p:txBody>
          <a:bodyPr anchor="ctr" anchorCtr="0"/>
          <a:lstStyle>
            <a:lvl1pPr marL="0" lvl="0"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5pPr>
          </a:lstStyle>
          <a:p>
            <a:pPr marL="0" lvl="0" indent="0" algn="ctr"/>
            <a:endParaRPr lang="en-US">
              <a:solidFill>
                <a:srgbClr val="FFFFFF"/>
              </a:solidFill>
              <a:ea typeface="微软雅黑" panose="020B0503020204020204" charset="-122"/>
            </a:endParaRPr>
          </a:p>
        </p:txBody>
      </p:sp>
      <p:sp>
        <p:nvSpPr>
          <p:cNvPr id="1048580" name="矩形 3"/>
          <p:cNvSpPr/>
          <p:nvPr/>
        </p:nvSpPr>
        <p:spPr>
          <a:xfrm>
            <a:off x="0" y="1557655"/>
            <a:ext cx="12192000" cy="3841750"/>
          </a:xfrm>
          <a:prstGeom prst="rect">
            <a:avLst/>
          </a:prstGeom>
          <a:solidFill>
            <a:srgbClr val="0070C0"/>
          </a:solidFill>
          <a:ln>
            <a:noFill/>
          </a:ln>
        </p:spPr>
        <p:txBody>
          <a:bodyPr anchor="ctr" anchorCtr="0"/>
          <a:lstStyle>
            <a:lvl1pPr marL="0" lvl="0"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5pPr>
          </a:lstStyle>
          <a:p>
            <a:pPr marL="0" lvl="0" indent="0" algn="ctr"/>
            <a:endParaRPr lang="en-US">
              <a:solidFill>
                <a:srgbClr val="FFFFFF"/>
              </a:solidFill>
              <a:ea typeface="微软雅黑" panose="020B0503020204020204" charset="-122"/>
            </a:endParaRPr>
          </a:p>
        </p:txBody>
      </p:sp>
      <p:pic>
        <p:nvPicPr>
          <p:cNvPr id="2097153" name="Picture 2"/>
          <p:cNvPicPr/>
          <p:nvPr/>
        </p:nvPicPr>
        <p:blipFill>
          <a:blip r:embed="rId3"/>
          <a:stretch>
            <a:fillRect/>
          </a:stretch>
        </p:blipFill>
        <p:spPr>
          <a:xfrm>
            <a:off x="623253" y="1197293"/>
            <a:ext cx="3267075" cy="2017712"/>
          </a:xfrm>
          <a:prstGeom prst="rect">
            <a:avLst/>
          </a:prstGeom>
          <a:noFill/>
          <a:ln>
            <a:miter/>
          </a:ln>
        </p:spPr>
      </p:pic>
      <p:sp>
        <p:nvSpPr>
          <p:cNvPr id="1048582" name="文本框 7"/>
          <p:cNvSpPr txBox="1"/>
          <p:nvPr/>
        </p:nvSpPr>
        <p:spPr>
          <a:xfrm>
            <a:off x="283210" y="1414145"/>
            <a:ext cx="11625580" cy="4154984"/>
          </a:xfrm>
          <a:prstGeom prst="rect">
            <a:avLst/>
          </a:prstGeom>
          <a:noFill/>
        </p:spPr>
        <p:txBody>
          <a:bodyPr wrap="square">
            <a:spAutoFit/>
          </a:bodyPr>
          <a:lstStyle>
            <a:lvl1pPr marL="0" lvl="0"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5pPr>
          </a:lstStyle>
          <a:p>
            <a:pPr marL="0" lvl="0" indent="0" algn="ctr">
              <a:lnSpc>
                <a:spcPct val="150000"/>
              </a:lnSpc>
            </a:pPr>
            <a:endParaRPr sz="3200" b="1" dirty="0" err="1">
              <a:solidFill>
                <a:schemeClr val="bg1"/>
              </a:solidFill>
              <a:latin typeface="微软雅黑" panose="020B0503020204020204" charset="-122"/>
              <a:ea typeface="微软雅黑" panose="020B0503020204020204" charset="-122"/>
            </a:endParaRPr>
          </a:p>
          <a:p>
            <a:pPr lvl="0" algn="ctr">
              <a:lnSpc>
                <a:spcPct val="150000"/>
              </a:lnSpc>
            </a:pPr>
            <a:r>
              <a:rPr sz="3200" b="1" dirty="0">
                <a:solidFill>
                  <a:schemeClr val="bg1"/>
                </a:solidFill>
                <a:latin typeface="微软雅黑" panose="020B0503020204020204" charset="-122"/>
                <a:ea typeface="微软雅黑" panose="020B0503020204020204" charset="-122"/>
              </a:rPr>
              <a:t>无线网</a:t>
            </a:r>
            <a:r>
              <a:rPr lang="zh-CN" altLang="en-US" sz="3200" b="1" dirty="0">
                <a:solidFill>
                  <a:schemeClr val="bg1"/>
                </a:solidFill>
                <a:latin typeface="微软雅黑" panose="020B0503020204020204" charset="-122"/>
                <a:ea typeface="微软雅黑" panose="020B0503020204020204" charset="-122"/>
              </a:rPr>
              <a:t>勘察设计生产作业流程及标准</a:t>
            </a:r>
            <a:r>
              <a:rPr sz="3200" b="1" dirty="0">
                <a:solidFill>
                  <a:schemeClr val="bg1"/>
                </a:solidFill>
                <a:latin typeface="微软雅黑" panose="020B0503020204020204" charset="-122"/>
                <a:ea typeface="微软雅黑" panose="020B0503020204020204" charset="-122"/>
              </a:rPr>
              <a:t>培训</a:t>
            </a:r>
            <a:endParaRPr lang="en-US" sz="3200" b="1" dirty="0">
              <a:solidFill>
                <a:schemeClr val="bg1"/>
              </a:solidFill>
              <a:latin typeface="微软雅黑" panose="020B0503020204020204" charset="-122"/>
              <a:ea typeface="微软雅黑" panose="020B0503020204020204" charset="-122"/>
            </a:endParaRPr>
          </a:p>
          <a:p>
            <a:pPr lvl="0" algn="ctr">
              <a:lnSpc>
                <a:spcPct val="150000"/>
              </a:lnSpc>
            </a:pPr>
            <a:r>
              <a:rPr lang="zh-CN" altLang="en-US" sz="3200" b="1" dirty="0">
                <a:solidFill>
                  <a:schemeClr val="bg1"/>
                </a:solidFill>
                <a:latin typeface="微软雅黑" panose="020B0503020204020204" charset="-122"/>
                <a:ea typeface="微软雅黑" panose="020B0503020204020204" charset="-122"/>
              </a:rPr>
              <a:t>（设计编制</a:t>
            </a:r>
            <a:r>
              <a:rPr lang="en-US" altLang="zh-CN" sz="3200" b="1" dirty="0">
                <a:solidFill>
                  <a:schemeClr val="bg1"/>
                </a:solidFill>
                <a:latin typeface="微软雅黑" panose="020B0503020204020204" charset="-122"/>
                <a:ea typeface="微软雅黑" panose="020B0503020204020204" charset="-122"/>
              </a:rPr>
              <a:t>-</a:t>
            </a:r>
            <a:r>
              <a:rPr lang="zh-CN" altLang="en-US" sz="3200" b="1" dirty="0">
                <a:solidFill>
                  <a:schemeClr val="bg1"/>
                </a:solidFill>
                <a:latin typeface="微软雅黑" panose="020B0503020204020204" charset="-122"/>
                <a:ea typeface="微软雅黑" panose="020B0503020204020204" charset="-122"/>
              </a:rPr>
              <a:t>图纸）</a:t>
            </a:r>
            <a:endParaRPr sz="3200" b="1" dirty="0">
              <a:solidFill>
                <a:schemeClr val="bg1"/>
              </a:solidFill>
              <a:latin typeface="微软雅黑" panose="020B0503020204020204" charset="-122"/>
              <a:ea typeface="微软雅黑" panose="020B0503020204020204" charset="-122"/>
            </a:endParaRPr>
          </a:p>
          <a:p>
            <a:pPr marL="0" lvl="0" indent="0" algn="ctr">
              <a:lnSpc>
                <a:spcPct val="150000"/>
              </a:lnSpc>
            </a:pPr>
            <a:endParaRPr altLang="en-US" sz="2800" b="1" dirty="0">
              <a:solidFill>
                <a:schemeClr val="bg1"/>
              </a:solidFill>
              <a:latin typeface="微软雅黑" panose="020B0503020204020204" charset="-122"/>
              <a:ea typeface="微软雅黑" panose="020B0503020204020204" charset="-122"/>
            </a:endParaRPr>
          </a:p>
          <a:p>
            <a:pPr marL="0" lvl="0" indent="0" algn="ctr">
              <a:lnSpc>
                <a:spcPct val="150000"/>
              </a:lnSpc>
            </a:pPr>
            <a:r>
              <a:rPr lang="en-US" altLang="zh-CN" sz="2400" b="1" dirty="0">
                <a:solidFill>
                  <a:schemeClr val="bg1"/>
                </a:solidFill>
                <a:latin typeface="微软雅黑" panose="020B0503020204020204" charset="-122"/>
                <a:ea typeface="微软雅黑" panose="020B0503020204020204" charset="-122"/>
              </a:rPr>
              <a:t>2026</a:t>
            </a:r>
            <a:r>
              <a:rPr altLang="en-US" sz="2400" b="1" dirty="0">
                <a:solidFill>
                  <a:schemeClr val="bg1"/>
                </a:solidFill>
                <a:latin typeface="微软雅黑" panose="020B0503020204020204" charset="-122"/>
                <a:ea typeface="微软雅黑" panose="020B0503020204020204" charset="-122"/>
              </a:rPr>
              <a:t>年</a:t>
            </a:r>
            <a:r>
              <a:rPr lang="en-US" altLang="zh-CN" sz="2400" b="1" dirty="0">
                <a:solidFill>
                  <a:schemeClr val="bg1"/>
                </a:solidFill>
                <a:latin typeface="微软雅黑" panose="020B0503020204020204" charset="-122"/>
                <a:ea typeface="微软雅黑" panose="020B0503020204020204" charset="-122"/>
              </a:rPr>
              <a:t>1</a:t>
            </a:r>
            <a:r>
              <a:rPr altLang="en-US" sz="2400" b="1" dirty="0">
                <a:solidFill>
                  <a:schemeClr val="bg1"/>
                </a:solidFill>
                <a:latin typeface="微软雅黑" panose="020B0503020204020204" charset="-122"/>
                <a:ea typeface="微软雅黑" panose="020B0503020204020204" charset="-122"/>
              </a:rPr>
              <a:t>月</a:t>
            </a:r>
            <a:endParaRPr altLang="en-US" sz="2800" b="1" dirty="0">
              <a:solidFill>
                <a:schemeClr val="bg1"/>
              </a:solidFill>
              <a:latin typeface="微软雅黑" panose="020B0503020204020204" charset="-122"/>
              <a:ea typeface="微软雅黑" panose="020B0503020204020204" charset="-122"/>
            </a:endParaRPr>
          </a:p>
          <a:p>
            <a:pPr marL="0" lvl="0" indent="0" algn="ctr">
              <a:lnSpc>
                <a:spcPct val="150000"/>
              </a:lnSpc>
            </a:pPr>
            <a:endParaRPr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二、设计图纸绘制（基站天面布置图（俯视））</a:t>
            </a:r>
          </a:p>
        </p:txBody>
      </p:sp>
      <p:sp>
        <p:nvSpPr>
          <p:cNvPr id="185" name="文本框 184"/>
          <p:cNvSpPr txBox="1"/>
          <p:nvPr/>
        </p:nvSpPr>
        <p:spPr>
          <a:xfrm>
            <a:off x="259080" y="1557655"/>
            <a:ext cx="5765800" cy="156845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：重点体现杆塔分布，走线路由及接地点，设计工参信息，俯视图天线、</a:t>
            </a:r>
            <a:r>
              <a:rPr lang="en-US" altLang="zh-CN" sz="1600">
                <a:latin typeface="微软雅黑" panose="020B0503020204020204" charset="-122"/>
                <a:ea typeface="微软雅黑" panose="020B0503020204020204" charset="-122"/>
                <a:cs typeface="微软雅黑" panose="020B0503020204020204" charset="-122"/>
                <a:sym typeface="+mn-ea"/>
              </a:rPr>
              <a:t>GPS</a:t>
            </a:r>
            <a:r>
              <a:rPr lang="zh-CN" altLang="en-US" sz="1600">
                <a:latin typeface="微软雅黑" panose="020B0503020204020204" charset="-122"/>
                <a:ea typeface="微软雅黑" panose="020B0503020204020204" charset="-122"/>
                <a:cs typeface="微软雅黑" panose="020B0503020204020204" charset="-122"/>
                <a:sym typeface="+mn-ea"/>
              </a:rPr>
              <a:t>安装位置。</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：审核走线路由及接地点是否与勘察一致，设计工参信息是否准确。俯视图天线、</a:t>
            </a:r>
            <a:r>
              <a:rPr lang="en-US" altLang="zh-CN" sz="1600">
                <a:latin typeface="微软雅黑" panose="020B0503020204020204" charset="-122"/>
                <a:ea typeface="微软雅黑" panose="020B0503020204020204" charset="-122"/>
                <a:cs typeface="微软雅黑" panose="020B0503020204020204" charset="-122"/>
                <a:sym typeface="+mn-ea"/>
              </a:rPr>
              <a:t>GPS</a:t>
            </a:r>
            <a:r>
              <a:rPr lang="zh-CN" altLang="en-US" sz="1600">
                <a:latin typeface="微软雅黑" panose="020B0503020204020204" charset="-122"/>
                <a:ea typeface="微软雅黑" panose="020B0503020204020204" charset="-122"/>
                <a:cs typeface="微软雅黑" panose="020B0503020204020204" charset="-122"/>
                <a:sym typeface="+mn-ea"/>
              </a:rPr>
              <a:t>位置是否与勘察一致。</a:t>
            </a: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2" name="图片 1"/>
          <p:cNvPicPr>
            <a:picLocks noChangeAspect="1"/>
          </p:cNvPicPr>
          <p:nvPr/>
        </p:nvPicPr>
        <p:blipFill>
          <a:blip r:embed="rId3"/>
          <a:stretch>
            <a:fillRect/>
          </a:stretch>
        </p:blipFill>
        <p:spPr>
          <a:xfrm>
            <a:off x="1009650" y="3207385"/>
            <a:ext cx="4755515" cy="3417570"/>
          </a:xfrm>
          <a:prstGeom prst="rect">
            <a:avLst/>
          </a:prstGeom>
        </p:spPr>
      </p:pic>
      <p:sp>
        <p:nvSpPr>
          <p:cNvPr id="4" name="文本框 3"/>
          <p:cNvSpPr txBox="1"/>
          <p:nvPr/>
        </p:nvSpPr>
        <p:spPr>
          <a:xfrm>
            <a:off x="6456045" y="1619250"/>
            <a:ext cx="5295900" cy="97028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无线设计中天面布置图分为“俯视”和“侧视”，结合起来完整的体现整体天面的安装工作量及参数情况</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6456045" y="2807970"/>
            <a:ext cx="5295265" cy="348615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该图纸为示意，不需按照比例绘制，示意清晰即可；</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绘制天面建筑俯视情况，特别注意机房内的“柱、梁、隔断、广告牌、楼顶建筑”等，不要遗漏；</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准确定位天面的各类设备位置并清楚的标注各类设备的型号及类型，友商可不标注型号，注明运营商即可；</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对于多层平台的天面需分别绘制每层平台上的设备及天线安装情况；</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天线的方位角可参考</a:t>
            </a:r>
            <a:r>
              <a:rPr lang="en-US" altLang="zh-CN" sz="1400" dirty="0" err="1">
                <a:latin typeface="微软雅黑" panose="020B0503020204020204" charset="-122"/>
                <a:ea typeface="微软雅黑" panose="020B0503020204020204" charset="-122"/>
              </a:rPr>
              <a:t>GoogleEarth</a:t>
            </a:r>
            <a:r>
              <a:rPr lang="zh-CN" altLang="en-US" sz="1400" dirty="0">
                <a:latin typeface="微软雅黑" panose="020B0503020204020204" charset="-122"/>
                <a:ea typeface="微软雅黑" panose="020B0503020204020204" charset="-122"/>
              </a:rPr>
              <a:t>或奥维地图等工具进行修正；</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为控制越区覆盖，天线下倾角要根据周边站点的情况和天线挂高进行计算，一般城区不会小于</a:t>
            </a:r>
            <a:r>
              <a:rPr lang="en-US" altLang="zh-CN" sz="1400" dirty="0">
                <a:latin typeface="微软雅黑" panose="020B0503020204020204" charset="-122"/>
                <a:ea typeface="微软雅黑" panose="020B0503020204020204" charset="-122"/>
              </a:rPr>
              <a:t>6</a:t>
            </a:r>
            <a:r>
              <a:rPr lang="zh-CN" altLang="en-US" sz="1400" dirty="0">
                <a:latin typeface="微软雅黑" panose="020B0503020204020204" charset="-122"/>
                <a:ea typeface="微软雅黑" panose="020B0503020204020204" charset="-122"/>
              </a:rPr>
              <a:t>度，图纸中需体现机械下倾角和电下倾角，机械下倾角一般不大于</a:t>
            </a:r>
            <a:r>
              <a:rPr lang="en-US" altLang="zh-CN" sz="1400" dirty="0">
                <a:latin typeface="微软雅黑" panose="020B0503020204020204" charset="-122"/>
                <a:ea typeface="微软雅黑" panose="020B0503020204020204" charset="-122"/>
              </a:rPr>
              <a:t>10</a:t>
            </a:r>
            <a:r>
              <a:rPr lang="zh-CN" altLang="en-US" sz="1400" dirty="0">
                <a:latin typeface="微软雅黑" panose="020B0503020204020204" charset="-122"/>
                <a:ea typeface="微软雅黑" panose="020B0503020204020204" charset="-122"/>
              </a:rPr>
              <a:t>度。</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二、设计图纸绘制（基站天面布置图（侧视））</a:t>
            </a:r>
          </a:p>
        </p:txBody>
      </p:sp>
      <p:sp>
        <p:nvSpPr>
          <p:cNvPr id="5" name="文本框 4"/>
          <p:cNvSpPr txBox="1"/>
          <p:nvPr/>
        </p:nvSpPr>
        <p:spPr>
          <a:xfrm>
            <a:off x="6163945" y="1557655"/>
            <a:ext cx="5937885" cy="193802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：侧视图天线安装平台、挂高，走线路由及接地标注，重点体现天面安装设备、线缆规格型号数量。</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：审核侧视图天线安装平台、挂高，走线路由及节点标注是否准确，天面安装设备、线缆规格型号数量是否准确。</a:t>
            </a:r>
            <a:endPar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8" name="图片 7"/>
          <p:cNvPicPr>
            <a:picLocks noChangeAspect="1"/>
          </p:cNvPicPr>
          <p:nvPr/>
        </p:nvPicPr>
        <p:blipFill>
          <a:blip r:embed="rId3"/>
          <a:stretch>
            <a:fillRect/>
          </a:stretch>
        </p:blipFill>
        <p:spPr>
          <a:xfrm>
            <a:off x="7104380" y="3212465"/>
            <a:ext cx="4794885" cy="3418205"/>
          </a:xfrm>
          <a:prstGeom prst="rect">
            <a:avLst/>
          </a:prstGeom>
        </p:spPr>
      </p:pic>
      <p:sp>
        <p:nvSpPr>
          <p:cNvPr id="4" name="文本框 3"/>
          <p:cNvSpPr txBox="1"/>
          <p:nvPr/>
        </p:nvSpPr>
        <p:spPr>
          <a:xfrm>
            <a:off x="721360" y="1606550"/>
            <a:ext cx="4622800" cy="945259"/>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无线设计中天面布置图分为“俯视”和“侧视”，结合起来完整的体现整体天面的安装工作量及参数情况</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721360" y="2795221"/>
            <a:ext cx="4785360" cy="348615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该图纸为示意，不需按照比例绘制，示意清晰即可；</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绘制天面建筑侧视情况，侧视的视角应与俯视图中</a:t>
            </a:r>
            <a:r>
              <a:rPr lang="en-US" altLang="zh-CN" sz="1400" dirty="0">
                <a:latin typeface="微软雅黑" panose="020B0503020204020204" charset="-122"/>
                <a:ea typeface="微软雅黑" panose="020B0503020204020204" charset="-122"/>
              </a:rPr>
              <a:t>A-A</a:t>
            </a:r>
            <a:r>
              <a:rPr lang="zh-CN" altLang="en-US" sz="1400" dirty="0">
                <a:latin typeface="微软雅黑" panose="020B0503020204020204" charset="-122"/>
                <a:ea typeface="微软雅黑" panose="020B0503020204020204" charset="-122"/>
              </a:rPr>
              <a:t>视角一致；</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注意体现机房的相对位置，标识清楚机房到天面设备或天线的走线路由，结合俯视图能够计算出线缆长度；</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对于替换或拆除的设备或天线，需要填写拆除工作量表，并在图纸中标注清楚具体拆除的设备位置及型号；</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各平台高度、天线挂高需有明确标识，天线挂高指天线对地面的相对高度（不是海拔高度，也不是天线对于楼顶的高度，更不是塔桅的高度）；</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注意</a:t>
            </a:r>
            <a:r>
              <a:rPr lang="en-US" altLang="zh-CN" sz="1400" dirty="0">
                <a:latin typeface="微软雅黑" panose="020B0503020204020204" charset="-122"/>
                <a:ea typeface="微软雅黑" panose="020B0503020204020204" charset="-122"/>
              </a:rPr>
              <a:t>GPS</a:t>
            </a:r>
            <a:r>
              <a:rPr lang="zh-CN" altLang="en-US" sz="1400" dirty="0">
                <a:latin typeface="微软雅黑" panose="020B0503020204020204" charset="-122"/>
                <a:ea typeface="微软雅黑" panose="020B0503020204020204" charset="-122"/>
              </a:rPr>
              <a:t>的安装位置需要上方</a:t>
            </a:r>
            <a:r>
              <a:rPr lang="en-US" altLang="zh-CN" sz="1400" dirty="0">
                <a:latin typeface="微软雅黑" panose="020B0503020204020204" charset="-122"/>
                <a:ea typeface="微软雅黑" panose="020B0503020204020204" charset="-122"/>
              </a:rPr>
              <a:t>90</a:t>
            </a:r>
            <a:r>
              <a:rPr lang="zh-CN" altLang="en-US" sz="1400" dirty="0">
                <a:latin typeface="微软雅黑" panose="020B0503020204020204" charset="-122"/>
                <a:ea typeface="微软雅黑" panose="020B0503020204020204" charset="-122"/>
              </a:rPr>
              <a:t>度范围内无建筑物遮挡。</a:t>
            </a:r>
            <a:endParaRPr lang="en-US" altLang="zh-CN" sz="1400" dirty="0">
              <a:latin typeface="微软雅黑" panose="020B0503020204020204" charset="-122"/>
              <a:ea typeface="微软雅黑" panose="020B050302020402020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29" name="矩形 16"/>
          <p:cNvSpPr/>
          <p:nvPr/>
        </p:nvSpPr>
        <p:spPr>
          <a:xfrm>
            <a:off x="0" y="0"/>
            <a:ext cx="12192000" cy="6858000"/>
          </a:xfrm>
          <a:prstGeom prst="rect">
            <a:avLst/>
          </a:prstGeom>
          <a:solidFill>
            <a:schemeClr val="bg1">
              <a:lumMod val="95000"/>
            </a:schemeClr>
          </a:solidFill>
          <a:ln>
            <a:noFill/>
          </a:ln>
        </p:spPr>
        <p:txBody>
          <a:bodyPr anchor="ctr" anchorCtr="0"/>
          <a:lstStyle>
            <a:lvl1pPr marL="0" lvl="0"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5pPr>
          </a:lstStyle>
          <a:p>
            <a:pPr marL="0" lvl="0" indent="0" algn="ctr"/>
            <a:endParaRPr lang="en-US">
              <a:solidFill>
                <a:srgbClr val="FFFFFF"/>
              </a:solidFill>
              <a:ea typeface="微软雅黑" panose="020B0503020204020204" charset="-122"/>
            </a:endParaRPr>
          </a:p>
        </p:txBody>
      </p:sp>
      <p:sp>
        <p:nvSpPr>
          <p:cNvPr id="1049030" name="矩形 15"/>
          <p:cNvSpPr/>
          <p:nvPr/>
        </p:nvSpPr>
        <p:spPr>
          <a:xfrm>
            <a:off x="0" y="1912938"/>
            <a:ext cx="12192000" cy="3024187"/>
          </a:xfrm>
          <a:prstGeom prst="rect">
            <a:avLst/>
          </a:prstGeom>
          <a:solidFill>
            <a:srgbClr val="0070C0"/>
          </a:solidFill>
          <a:ln>
            <a:noFill/>
          </a:ln>
        </p:spPr>
        <p:txBody>
          <a:bodyPr anchor="ctr" anchorCtr="0"/>
          <a:lstStyle>
            <a:lvl1pPr marL="0" lvl="0"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1pPr>
            <a:lvl2pPr marL="457200" lvl="1"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2pPr>
            <a:lvl3pPr marL="914400" lvl="2"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3pPr>
            <a:lvl4pPr marL="1371600" lvl="3"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4pPr>
            <a:lvl5pPr marL="1828800" lvl="4" indent="0" algn="l" defTabSz="914400">
              <a:lnSpc>
                <a:spcPct val="100000"/>
              </a:lnSpc>
              <a:spcBef>
                <a:spcPct val="0"/>
              </a:spcBef>
              <a:spcAft>
                <a:spcPct val="0"/>
              </a:spcAft>
              <a:buClrTx/>
              <a:buSzTx/>
              <a:buFontTx/>
              <a:buNone/>
              <a:defRPr lang="zh-CN" sz="1800" b="0" i="0" u="none" baseline="0">
                <a:solidFill>
                  <a:schemeClr val="tx1"/>
                </a:solidFill>
                <a:latin typeface="Calibri" panose="020F0502020204030204"/>
                <a:ea typeface="宋体" panose="02010600030101010101" pitchFamily="2" charset="-122"/>
              </a:defRPr>
            </a:lvl5pPr>
          </a:lstStyle>
          <a:p>
            <a:pPr marL="0" lvl="0" indent="0" algn="ctr"/>
            <a:endParaRPr lang="en-US">
              <a:solidFill>
                <a:srgbClr val="FFFFFF"/>
              </a:solidFill>
              <a:ea typeface="微软雅黑" panose="020B0503020204020204" charset="-122"/>
            </a:endParaRPr>
          </a:p>
        </p:txBody>
      </p:sp>
      <p:sp>
        <p:nvSpPr>
          <p:cNvPr id="1049031" name="TextBox 1"/>
          <p:cNvSpPr/>
          <p:nvPr/>
        </p:nvSpPr>
        <p:spPr>
          <a:xfrm>
            <a:off x="0" y="2971800"/>
            <a:ext cx="12192000" cy="706755"/>
          </a:xfrm>
          <a:prstGeom prst="rect">
            <a:avLst/>
          </a:prstGeom>
          <a:noFill/>
          <a:ln>
            <a:noFill/>
          </a:ln>
        </p:spPr>
        <p:txBody>
          <a:bodyPr>
            <a:spAutoFit/>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indent="0" algn="ctr">
              <a:lnSpc>
                <a:spcPct val="100000"/>
              </a:lnSpc>
              <a:spcBef>
                <a:spcPct val="0"/>
              </a:spcBef>
              <a:buFontTx/>
              <a:buNone/>
            </a:pPr>
            <a:r>
              <a:rPr lang="zh-CN" sz="4000" b="1">
                <a:solidFill>
                  <a:schemeClr val="bg1"/>
                </a:solidFill>
                <a:latin typeface="微软雅黑" panose="020B0503020204020204" charset="-122"/>
                <a:ea typeface="微软雅黑" panose="020B0503020204020204" charset="-122"/>
              </a:rPr>
              <a:t>感谢支持，请批评指正！</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2"/>
          <p:cNvPicPr/>
          <p:nvPr/>
        </p:nvPicPr>
        <p:blipFill>
          <a:blip r:embed="rId3"/>
          <a:stretch>
            <a:fillRect/>
          </a:stretch>
        </p:blipFill>
        <p:spPr>
          <a:xfrm>
            <a:off x="928688" y="1988840"/>
            <a:ext cx="3400425" cy="2349500"/>
          </a:xfrm>
          <a:prstGeom prst="rect">
            <a:avLst/>
          </a:prstGeom>
          <a:noFill/>
          <a:ln>
            <a:noFill/>
          </a:ln>
        </p:spPr>
      </p:pic>
      <p:cxnSp>
        <p:nvCxnSpPr>
          <p:cNvPr id="3145730" name="直接连接符 35"/>
          <p:cNvCxnSpPr/>
          <p:nvPr/>
        </p:nvCxnSpPr>
        <p:spPr>
          <a:xfrm>
            <a:off x="4114800" y="1916832"/>
            <a:ext cx="0" cy="3241774"/>
          </a:xfrm>
          <a:prstGeom prst="line">
            <a:avLst/>
          </a:prstGeom>
          <a:noFill/>
          <a:ln>
            <a:solidFill>
              <a:schemeClr val="tx1"/>
            </a:solidFill>
            <a:prstDash val="sysDot"/>
            <a:miter/>
          </a:ln>
        </p:spPr>
      </p:cxnSp>
      <p:grpSp>
        <p:nvGrpSpPr>
          <p:cNvPr id="61" name="组合 36"/>
          <p:cNvGrpSpPr/>
          <p:nvPr/>
        </p:nvGrpSpPr>
        <p:grpSpPr>
          <a:xfrm>
            <a:off x="4522788" y="2634635"/>
            <a:ext cx="5986462" cy="560388"/>
            <a:chOff x="4754563" y="2147047"/>
            <a:chExt cx="6106887" cy="571501"/>
          </a:xfrm>
        </p:grpSpPr>
        <p:sp>
          <p:nvSpPr>
            <p:cNvPr id="1048584" name="任意多边形 45"/>
            <p:cNvSpPr/>
            <p:nvPr/>
          </p:nvSpPr>
          <p:spPr>
            <a:xfrm>
              <a:off x="4775768" y="2617038"/>
              <a:ext cx="1307815" cy="101510"/>
            </a:xfrm>
            <a:custGeom>
              <a:avLst/>
              <a:gdLst/>
              <a:ahLst/>
              <a:cxnLst/>
              <a:rect l="0" t="0" r="r" b="b"/>
              <a:pathLst>
                <a:path w="1307815" h="101510">
                  <a:moveTo>
                    <a:pt x="0" y="0"/>
                  </a:moveTo>
                  <a:lnTo>
                    <a:pt x="1223349" y="0"/>
                  </a:lnTo>
                  <a:lnTo>
                    <a:pt x="1307815" y="101510"/>
                  </a:lnTo>
                  <a:lnTo>
                    <a:pt x="0" y="101510"/>
                  </a:lnTo>
                  <a:lnTo>
                    <a:pt x="0" y="0"/>
                  </a:lnTo>
                  <a:close/>
                </a:path>
              </a:pathLst>
            </a:custGeom>
            <a:solidFill>
              <a:schemeClr val="accent2"/>
            </a:solidFill>
            <a:ln>
              <a:noFill/>
            </a:ln>
          </p:spPr>
        </p:sp>
        <p:sp>
          <p:nvSpPr>
            <p:cNvPr id="1048585" name="任意多边形 126"/>
            <p:cNvSpPr/>
            <p:nvPr/>
          </p:nvSpPr>
          <p:spPr>
            <a:xfrm>
              <a:off x="6193916" y="2617199"/>
              <a:ext cx="3970206" cy="101024"/>
            </a:xfrm>
            <a:custGeom>
              <a:avLst/>
              <a:gdLst/>
              <a:ahLst/>
              <a:cxnLst/>
              <a:rect l="0" t="0" r="r" b="b"/>
              <a:pathLst>
                <a:path w="3248558" h="95335">
                  <a:moveTo>
                    <a:pt x="0" y="0"/>
                  </a:moveTo>
                  <a:lnTo>
                    <a:pt x="3248558" y="0"/>
                  </a:lnTo>
                  <a:lnTo>
                    <a:pt x="3248558" y="95335"/>
                  </a:lnTo>
                  <a:lnTo>
                    <a:pt x="94907" y="95335"/>
                  </a:lnTo>
                  <a:lnTo>
                    <a:pt x="0" y="0"/>
                  </a:lnTo>
                  <a:close/>
                </a:path>
              </a:pathLst>
            </a:custGeom>
            <a:solidFill>
              <a:schemeClr val="accent1"/>
            </a:solidFill>
            <a:ln>
              <a:noFill/>
            </a:ln>
          </p:spPr>
        </p:sp>
        <p:sp>
          <p:nvSpPr>
            <p:cNvPr id="1048586" name="文本框 69"/>
            <p:cNvSpPr/>
            <p:nvPr/>
          </p:nvSpPr>
          <p:spPr>
            <a:xfrm>
              <a:off x="6275480" y="2147047"/>
              <a:ext cx="4585970" cy="375604"/>
            </a:xfrm>
            <a:prstGeom prst="rect">
              <a:avLst/>
            </a:prstGeom>
            <a:noFill/>
            <a:ln>
              <a:noFill/>
            </a:ln>
          </p:spPr>
          <p:txBody>
            <a:bodyPr>
              <a:spAutoFit/>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algn="l">
                <a:lnSpc>
                  <a:spcPct val="100000"/>
                </a:lnSpc>
                <a:buFontTx/>
                <a:buNone/>
              </a:pPr>
              <a:r>
                <a:rPr sz="1800" b="1" dirty="0">
                  <a:solidFill>
                    <a:schemeClr val="tx1"/>
                  </a:solidFill>
                  <a:latin typeface="微软雅黑" panose="020B0503020204020204" charset="-122"/>
                  <a:ea typeface="微软雅黑" panose="020B0503020204020204" charset="-122"/>
                  <a:cs typeface="+mn-ea"/>
                  <a:sym typeface="+mn-ea"/>
                </a:rPr>
                <a:t>设计编制总体概述</a:t>
              </a:r>
            </a:p>
          </p:txBody>
        </p:sp>
        <p:sp>
          <p:nvSpPr>
            <p:cNvPr id="1048587" name="文本框 69"/>
            <p:cNvSpPr/>
            <p:nvPr/>
          </p:nvSpPr>
          <p:spPr>
            <a:xfrm>
              <a:off x="4754563" y="2147047"/>
              <a:ext cx="1439530" cy="365244"/>
            </a:xfrm>
            <a:prstGeom prst="rect">
              <a:avLst/>
            </a:prstGeom>
            <a:noFill/>
            <a:ln>
              <a:noFill/>
            </a:ln>
          </p:spPr>
          <p:txBody>
            <a:bodyPr>
              <a:spAutoFit/>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indent="0">
                <a:lnSpc>
                  <a:spcPct val="100000"/>
                </a:lnSpc>
                <a:spcBef>
                  <a:spcPct val="0"/>
                </a:spcBef>
                <a:buFontTx/>
                <a:buNone/>
              </a:pPr>
              <a:r>
                <a:rPr lang="zh-CN" sz="1800" b="1">
                  <a:solidFill>
                    <a:schemeClr val="tx1"/>
                  </a:solidFill>
                  <a:latin typeface="微软雅黑" panose="020B0503020204020204" charset="-122"/>
                  <a:ea typeface="微软雅黑" panose="020B0503020204020204" charset="-122"/>
                </a:rPr>
                <a:t>第一部分</a:t>
              </a:r>
            </a:p>
          </p:txBody>
        </p:sp>
      </p:grpSp>
      <p:sp>
        <p:nvSpPr>
          <p:cNvPr id="1048596" name="TextBox 35"/>
          <p:cNvSpPr/>
          <p:nvPr/>
        </p:nvSpPr>
        <p:spPr>
          <a:xfrm>
            <a:off x="306388" y="180975"/>
            <a:ext cx="2157412" cy="546100"/>
          </a:xfrm>
          <a:prstGeom prst="rect">
            <a:avLst/>
          </a:prstGeom>
          <a:noFill/>
          <a:ln>
            <a:noFill/>
          </a:ln>
        </p:spPr>
        <p:txBody>
          <a:bodyPr wrap="none" lIns="360000" tIns="0" rIns="0" bIns="0" anchor="ctr" anchorCtr="0"/>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indent="0">
              <a:lnSpc>
                <a:spcPct val="100000"/>
              </a:lnSpc>
              <a:spcBef>
                <a:spcPct val="0"/>
              </a:spcBef>
              <a:buFontTx/>
              <a:buNone/>
            </a:pPr>
            <a:r>
              <a:rPr lang="zh-CN" sz="2400" b="1">
                <a:latin typeface="微软雅黑" panose="020B0503020204020204" charset="-122"/>
                <a:ea typeface="微软雅黑" panose="020B0503020204020204" charset="-122"/>
              </a:rPr>
              <a:t>目  录</a:t>
            </a:r>
          </a:p>
        </p:txBody>
      </p:sp>
      <p:grpSp>
        <p:nvGrpSpPr>
          <p:cNvPr id="7" name="组合 41"/>
          <p:cNvGrpSpPr/>
          <p:nvPr/>
        </p:nvGrpSpPr>
        <p:grpSpPr>
          <a:xfrm>
            <a:off x="4511993" y="3284878"/>
            <a:ext cx="6681787" cy="561975"/>
            <a:chOff x="4754562" y="4254897"/>
            <a:chExt cx="6817507" cy="573087"/>
          </a:xfrm>
        </p:grpSpPr>
        <p:sp>
          <p:nvSpPr>
            <p:cNvPr id="8" name="任意多边形 53"/>
            <p:cNvSpPr/>
            <p:nvPr/>
          </p:nvSpPr>
          <p:spPr>
            <a:xfrm>
              <a:off x="4775768" y="4726192"/>
              <a:ext cx="1307815" cy="101792"/>
            </a:xfrm>
            <a:custGeom>
              <a:avLst/>
              <a:gdLst/>
              <a:ahLst/>
              <a:cxnLst/>
              <a:rect l="0" t="0" r="r" b="b"/>
              <a:pathLst>
                <a:path w="1307815" h="101792">
                  <a:moveTo>
                    <a:pt x="0" y="0"/>
                  </a:moveTo>
                  <a:lnTo>
                    <a:pt x="1223349" y="0"/>
                  </a:lnTo>
                  <a:lnTo>
                    <a:pt x="1307815" y="101792"/>
                  </a:lnTo>
                  <a:lnTo>
                    <a:pt x="0" y="101792"/>
                  </a:lnTo>
                  <a:lnTo>
                    <a:pt x="0" y="0"/>
                  </a:lnTo>
                  <a:close/>
                </a:path>
              </a:pathLst>
            </a:custGeom>
            <a:solidFill>
              <a:schemeClr val="accent2"/>
            </a:solidFill>
            <a:ln>
              <a:noFill/>
            </a:ln>
          </p:spPr>
        </p:sp>
        <p:sp>
          <p:nvSpPr>
            <p:cNvPr id="9" name="任意多边形 127"/>
            <p:cNvSpPr/>
            <p:nvPr/>
          </p:nvSpPr>
          <p:spPr>
            <a:xfrm>
              <a:off x="6194192" y="4726318"/>
              <a:ext cx="3970967" cy="77707"/>
            </a:xfrm>
            <a:custGeom>
              <a:avLst/>
              <a:gdLst/>
              <a:ahLst/>
              <a:cxnLst/>
              <a:rect l="0" t="0" r="r" b="b"/>
              <a:pathLst>
                <a:path w="3248534" h="96587">
                  <a:moveTo>
                    <a:pt x="0" y="0"/>
                  </a:moveTo>
                  <a:lnTo>
                    <a:pt x="3248534" y="0"/>
                  </a:lnTo>
                  <a:lnTo>
                    <a:pt x="3248534" y="96587"/>
                  </a:lnTo>
                  <a:lnTo>
                    <a:pt x="94906" y="96587"/>
                  </a:lnTo>
                  <a:lnTo>
                    <a:pt x="0" y="0"/>
                  </a:lnTo>
                  <a:close/>
                </a:path>
              </a:pathLst>
            </a:custGeom>
            <a:solidFill>
              <a:schemeClr val="accent1"/>
            </a:solidFill>
            <a:ln>
              <a:noFill/>
            </a:ln>
          </p:spPr>
        </p:sp>
        <p:sp>
          <p:nvSpPr>
            <p:cNvPr id="10" name="文本框 69"/>
            <p:cNvSpPr/>
            <p:nvPr/>
          </p:nvSpPr>
          <p:spPr>
            <a:xfrm>
              <a:off x="6264282" y="4254898"/>
              <a:ext cx="5307787" cy="375582"/>
            </a:xfrm>
            <a:prstGeom prst="rect">
              <a:avLst/>
            </a:prstGeom>
            <a:noFill/>
            <a:ln>
              <a:noFill/>
            </a:ln>
          </p:spPr>
          <p:txBody>
            <a:bodyPr>
              <a:spAutoFit/>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algn="l">
                <a:lnSpc>
                  <a:spcPct val="100000"/>
                </a:lnSpc>
                <a:buFontTx/>
                <a:buNone/>
              </a:pPr>
              <a:r>
                <a:rPr lang="zh-CN" altLang="en-US" sz="1800" b="1" dirty="0">
                  <a:latin typeface="微软雅黑" panose="020B0503020204020204" charset="-122"/>
                  <a:ea typeface="微软雅黑" panose="020B0503020204020204" charset="-122"/>
                  <a:cs typeface="+mn-ea"/>
                  <a:sym typeface="+mn-ea"/>
                </a:rPr>
                <a:t>设计图纸绘制</a:t>
              </a:r>
              <a:endParaRPr lang="zh-CN" altLang="en-US" sz="1800" b="1" dirty="0">
                <a:latin typeface="微软雅黑" panose="020B0503020204020204" charset="-122"/>
                <a:ea typeface="微软雅黑" panose="020B0503020204020204" charset="-122"/>
              </a:endParaRPr>
            </a:p>
          </p:txBody>
        </p:sp>
        <p:sp>
          <p:nvSpPr>
            <p:cNvPr id="11" name="文本框 69"/>
            <p:cNvSpPr/>
            <p:nvPr/>
          </p:nvSpPr>
          <p:spPr>
            <a:xfrm>
              <a:off x="4754562" y="4254897"/>
              <a:ext cx="1432276" cy="365222"/>
            </a:xfrm>
            <a:prstGeom prst="rect">
              <a:avLst/>
            </a:prstGeom>
            <a:noFill/>
            <a:ln>
              <a:noFill/>
            </a:ln>
          </p:spPr>
          <p:txBody>
            <a:bodyPr>
              <a:spAutoFit/>
            </a:bodyPr>
            <a:lstStyle>
              <a:lvl1pPr marL="228600" lvl="0" indent="-228600" algn="l" defTabSz="914400">
                <a:lnSpc>
                  <a:spcPct val="90000"/>
                </a:lnSpc>
                <a:spcBef>
                  <a:spcPts val="1000"/>
                </a:spcBef>
                <a:spcAft>
                  <a:spcPct val="0"/>
                </a:spcAft>
                <a:buClrTx/>
                <a:buSzTx/>
                <a:buFont typeface="Arial" panose="020B0604020202020204" pitchFamily="34" charset="0"/>
                <a:buChar char="•"/>
                <a:defRPr lang="zh-CN" sz="2800" b="0" i="0" u="none" kern="1200" baseline="0">
                  <a:solidFill>
                    <a:schemeClr val="tx1"/>
                  </a:solidFill>
                  <a:latin typeface="Calibri" panose="020F0502020204030204"/>
                  <a:ea typeface="Arial" panose="020B0604020202020204"/>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0" lvl="0" indent="0">
                <a:lnSpc>
                  <a:spcPct val="100000"/>
                </a:lnSpc>
                <a:spcBef>
                  <a:spcPct val="0"/>
                </a:spcBef>
                <a:buFontTx/>
                <a:buNone/>
              </a:pPr>
              <a:r>
                <a:rPr lang="zh-CN" sz="1800" b="1">
                  <a:latin typeface="微软雅黑" panose="020B0503020204020204" charset="-122"/>
                  <a:ea typeface="微软雅黑" panose="020B0503020204020204" charset="-122"/>
                </a:rPr>
                <a:t>第二部分</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noProof="0" dirty="0">
                <a:ln>
                  <a:noFill/>
                </a:ln>
                <a:solidFill>
                  <a:srgbClr val="0070C0"/>
                </a:solidFill>
                <a:effectLst/>
                <a:uLnTx/>
                <a:uFillTx/>
                <a:cs typeface="+mj-cs"/>
                <a:sym typeface="+mn-ea"/>
              </a:rPr>
              <a:t>一、设计编制总体概述</a:t>
            </a:r>
            <a:endParaRPr altLang="en-US" noProof="0" dirty="0">
              <a:ln>
                <a:noFill/>
              </a:ln>
              <a:solidFill>
                <a:srgbClr val="C00000"/>
              </a:solidFill>
              <a:effectLst/>
              <a:uLnTx/>
              <a:uFillTx/>
              <a:cs typeface="+mj-cs"/>
              <a:sym typeface="+mn-ea"/>
            </a:endParaRPr>
          </a:p>
        </p:txBody>
      </p:sp>
      <p:sp>
        <p:nvSpPr>
          <p:cNvPr id="12" name="文本占位符 1"/>
          <p:cNvSpPr>
            <a:spLocks noGrp="1"/>
          </p:cNvSpPr>
          <p:nvPr/>
        </p:nvSpPr>
        <p:spPr>
          <a:xfrm>
            <a:off x="263525" y="980440"/>
            <a:ext cx="11506200" cy="546100"/>
          </a:xfrm>
          <a:prstGeom prst="rect">
            <a:avLst/>
          </a:prstGeom>
          <a:noFill/>
          <a:ln>
            <a:noFill/>
          </a:ln>
        </p:spPr>
        <p:txBody>
          <a:bodyPr vert="horz" wrap="square" lIns="91440" tIns="45720" rIns="91440" bIns="45720" numCol="1" rtlCol="0" anchor="ctr" anchorCtr="0" compatLnSpc="1">
            <a:noAutofit/>
          </a:bodyPr>
          <a:lstStyle>
            <a:lvl1pPr marL="0" lvl="0" indent="0" algn="l" defTabSz="914400">
              <a:lnSpc>
                <a:spcPct val="90000"/>
              </a:lnSpc>
              <a:spcBef>
                <a:spcPts val="1000"/>
              </a:spcBef>
              <a:spcAft>
                <a:spcPct val="0"/>
              </a:spcAft>
              <a:buClrTx/>
              <a:buSzTx/>
              <a:buFontTx/>
              <a:buNone/>
              <a:defRPr lang="zh-CN" sz="2800" b="1" i="0" u="none" kern="1200" baseline="0">
                <a:solidFill>
                  <a:schemeClr val="accent1"/>
                </a:solidFill>
                <a:latin typeface="微软雅黑" panose="020B0503020204020204" charset="-122"/>
                <a:ea typeface="微软雅黑" panose="020B0503020204020204" charset="-122"/>
              </a:defRPr>
            </a:lvl1pPr>
            <a:lvl2pPr marL="685800" lvl="1" indent="-228600" algn="l" defTabSz="914400">
              <a:lnSpc>
                <a:spcPct val="90000"/>
              </a:lnSpc>
              <a:spcBef>
                <a:spcPts val="500"/>
              </a:spcBef>
              <a:spcAft>
                <a:spcPct val="0"/>
              </a:spcAft>
              <a:buClrTx/>
              <a:buSzTx/>
              <a:buFont typeface="Arial" panose="020B0604020202020204" pitchFamily="34" charset="0"/>
              <a:buChar char="•"/>
              <a:defRPr lang="zh-CN" sz="2400" b="0" i="0" u="none" kern="1200" baseline="0">
                <a:solidFill>
                  <a:schemeClr val="tx1"/>
                </a:solidFill>
                <a:latin typeface="Calibri" panose="020F0502020204030204"/>
                <a:ea typeface="Arial" panose="020B0604020202020204"/>
              </a:defRPr>
            </a:lvl2pPr>
            <a:lvl3pPr marL="1143000" lvl="2" indent="-228600" algn="l" defTabSz="914400">
              <a:lnSpc>
                <a:spcPct val="90000"/>
              </a:lnSpc>
              <a:spcBef>
                <a:spcPts val="500"/>
              </a:spcBef>
              <a:spcAft>
                <a:spcPct val="0"/>
              </a:spcAft>
              <a:buClrTx/>
              <a:buSzTx/>
              <a:buFont typeface="Arial" panose="020B0604020202020204" pitchFamily="34" charset="0"/>
              <a:buChar char="•"/>
              <a:defRPr lang="zh-CN" sz="2000" b="0" i="0" u="none" kern="1200" baseline="0">
                <a:solidFill>
                  <a:schemeClr val="tx1"/>
                </a:solidFill>
                <a:latin typeface="Calibri" panose="020F0502020204030204"/>
                <a:ea typeface="Arial" panose="020B0604020202020204"/>
              </a:defRPr>
            </a:lvl3pPr>
            <a:lvl4pPr marL="1600200" lvl="3"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4pPr>
            <a:lvl5pPr marL="2057400" lvl="4" indent="-228600" algn="l" defTabSz="914400">
              <a:lnSpc>
                <a:spcPct val="90000"/>
              </a:lnSpc>
              <a:spcBef>
                <a:spcPts val="500"/>
              </a:spcBef>
              <a:spcAft>
                <a:spcPct val="0"/>
              </a:spcAft>
              <a:buClrTx/>
              <a:buSzTx/>
              <a:buFont typeface="Arial" panose="020B0604020202020204" pitchFamily="34" charset="0"/>
              <a:buChar char="•"/>
              <a:defRPr lang="zh-CN" sz="1800" b="0" i="0" u="none" kern="1200" baseline="0">
                <a:solidFill>
                  <a:schemeClr val="tx1"/>
                </a:solidFill>
                <a:latin typeface="Calibri" panose="020F0502020204030204"/>
                <a:ea typeface="Arial" panose="020B0604020202020204"/>
              </a:defRPr>
            </a:lvl5pPr>
            <a:lvl6pPr marL="2514600" lvl="5"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6pPr>
            <a:lvl7pPr marL="2971800" lvl="6"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7pPr>
            <a:lvl8pPr marL="3429000" lvl="7"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8pPr>
            <a:lvl9pPr marL="3886200" lvl="8" indent="-228600" algn="l" defTabSz="914400">
              <a:lnSpc>
                <a:spcPct val="90000"/>
              </a:lnSpc>
              <a:spcBef>
                <a:spcPts val="500"/>
              </a:spcBef>
              <a:buFont typeface="Arial" panose="020B0604020202020204" pitchFamily="34" charset="0"/>
              <a:buChar char="•"/>
              <a:defRPr lang="zh-CN" sz="1800" kern="1200">
                <a:solidFill>
                  <a:schemeClr val="tx1"/>
                </a:solidFill>
                <a:latin typeface="Calibri" panose="020F0502020204030204"/>
                <a:ea typeface="Arial" panose="020B0604020202020204"/>
              </a:defRPr>
            </a:lvl9pPr>
          </a:lstStyle>
          <a:p>
            <a:pPr marL="285750" marR="0" lvl="0" indent="-285750" algn="l" defTabSz="914400" rtl="0" eaLnBrk="1" latinLnBrk="0" hangingPunct="1">
              <a:lnSpc>
                <a:spcPct val="150000"/>
              </a:lnSpc>
              <a:spcBef>
                <a:spcPts val="1000"/>
              </a:spcBef>
              <a:buClrTx/>
              <a:buSzTx/>
              <a:buFont typeface="Wingdings" panose="05000000000000000000" charset="0"/>
              <a:buChar char="p"/>
            </a:pPr>
            <a:r>
              <a:rPr altLang="en-US" sz="1600" kern="0" dirty="0">
                <a:solidFill>
                  <a:schemeClr val="tx1"/>
                </a:solidFill>
                <a:cs typeface="微软雅黑" panose="020B0503020204020204" charset="-122"/>
                <a:sym typeface="+mn-ea"/>
              </a:rPr>
              <a:t>无线网宏基站设计编制内容包括无线主设备（BBU、RRU</a:t>
            </a:r>
            <a:r>
              <a:rPr lang="en-US" altLang="zh-CN" sz="1600" kern="0" dirty="0">
                <a:solidFill>
                  <a:schemeClr val="tx1"/>
                </a:solidFill>
                <a:cs typeface="微软雅黑" panose="020B0503020204020204" charset="-122"/>
                <a:sym typeface="+mn-ea"/>
              </a:rPr>
              <a:t>/AAU</a:t>
            </a:r>
            <a:r>
              <a:rPr altLang="en-US" sz="1600" kern="0" dirty="0">
                <a:solidFill>
                  <a:schemeClr val="tx1"/>
                </a:solidFill>
                <a:cs typeface="微软雅黑" panose="020B0503020204020204" charset="-122"/>
                <a:sym typeface="+mn-ea"/>
              </a:rPr>
              <a:t>）、天馈系统、动力配套电源，以及连接线缆部分</a:t>
            </a:r>
          </a:p>
        </p:txBody>
      </p:sp>
      <p:sp>
        <p:nvSpPr>
          <p:cNvPr id="16" name="TextBox 28"/>
          <p:cNvSpPr txBox="1"/>
          <p:nvPr/>
        </p:nvSpPr>
        <p:spPr>
          <a:xfrm>
            <a:off x="4506595" y="1773555"/>
            <a:ext cx="2799715" cy="306705"/>
          </a:xfrm>
          <a:prstGeom prst="rect">
            <a:avLst/>
          </a:prstGeom>
          <a:solidFill>
            <a:schemeClr val="bg1">
              <a:lumMod val="95000"/>
            </a:schemeClr>
          </a:solidFill>
        </p:spPr>
        <p:txBody>
          <a:bodyPr wrap="square">
            <a:spAutoFit/>
          </a:bodyPr>
          <a:lstStyle>
            <a:defPPr>
              <a:defRPr lang="zh-CN"/>
            </a:defPPr>
            <a:lvl1pPr algn="ctr">
              <a:defRPr sz="1500" b="1">
                <a:solidFill>
                  <a:schemeClr val="bg1"/>
                </a:solidFill>
                <a:latin typeface="Arial" panose="020B0604020202020204" pitchFamily="34" charset="0"/>
                <a:ea typeface="微软雅黑" panose="020B0503020204020204" charset="-122"/>
                <a:cs typeface="Arial" panose="020B0604020202020204" pitchFamily="34" charset="0"/>
              </a:defRPr>
            </a:lvl1pPr>
          </a:lstStyle>
          <a:p>
            <a:pPr marL="0" marR="0" lvl="0" indent="0" algn="ctr" defTabSz="3810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1400" b="1" i="0" u="none" strike="noStrike" kern="1200" cap="none" spc="0" normalizeH="0" baseline="0" noProof="0" dirty="0">
                <a:ln>
                  <a:noFill/>
                </a:ln>
                <a:solidFill>
                  <a:schemeClr val="tx1"/>
                </a:solidFill>
                <a:effectLst/>
                <a:uLnTx/>
                <a:uFillTx/>
                <a:latin typeface="微软雅黑" panose="020B0503020204020204" charset="-122"/>
                <a:cs typeface="微软雅黑" panose="020B0503020204020204" charset="-122"/>
              </a:rPr>
              <a:t>5G宏站组网示意图</a:t>
            </a:r>
          </a:p>
        </p:txBody>
      </p:sp>
      <p:sp>
        <p:nvSpPr>
          <p:cNvPr id="123" name="圆角矩形标注 122"/>
          <p:cNvSpPr/>
          <p:nvPr/>
        </p:nvSpPr>
        <p:spPr>
          <a:xfrm rot="16200000">
            <a:off x="80645" y="2904490"/>
            <a:ext cx="1637665" cy="983615"/>
          </a:xfrm>
          <a:prstGeom prst="wedgeRoundRectCallout">
            <a:avLst>
              <a:gd name="adj1" fmla="val -32204"/>
              <a:gd name="adj2" fmla="val 6734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solidFill>
                <a:schemeClr val="tx1"/>
              </a:solidFill>
            </a:endParaRPr>
          </a:p>
        </p:txBody>
      </p:sp>
      <p:cxnSp>
        <p:nvCxnSpPr>
          <p:cNvPr id="125" name="肘形连接符 124"/>
          <p:cNvCxnSpPr>
            <a:stCxn id="210" idx="2"/>
            <a:endCxn id="206" idx="0"/>
          </p:cNvCxnSpPr>
          <p:nvPr/>
        </p:nvCxnSpPr>
        <p:spPr>
          <a:xfrm rot="5400000" flipV="1">
            <a:off x="3386455" y="5252085"/>
            <a:ext cx="1435735" cy="635"/>
          </a:xfrm>
          <a:prstGeom prst="bentConnector3">
            <a:avLst>
              <a:gd name="adj1" fmla="val 50022"/>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26" name="肘形连接符 125"/>
          <p:cNvCxnSpPr>
            <a:stCxn id="203" idx="2"/>
            <a:endCxn id="206" idx="0"/>
          </p:cNvCxnSpPr>
          <p:nvPr/>
        </p:nvCxnSpPr>
        <p:spPr>
          <a:xfrm rot="5400000">
            <a:off x="4096068" y="4545648"/>
            <a:ext cx="1433195" cy="1416050"/>
          </a:xfrm>
          <a:prstGeom prst="bentConnector3">
            <a:avLst>
              <a:gd name="adj1" fmla="val 50000"/>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27" name="肘形连接符 126"/>
          <p:cNvCxnSpPr>
            <a:stCxn id="200" idx="2"/>
            <a:endCxn id="206" idx="0"/>
          </p:cNvCxnSpPr>
          <p:nvPr/>
        </p:nvCxnSpPr>
        <p:spPr>
          <a:xfrm rot="5400000">
            <a:off x="3755708" y="4898708"/>
            <a:ext cx="1420495" cy="722630"/>
          </a:xfrm>
          <a:prstGeom prst="bentConnector3">
            <a:avLst>
              <a:gd name="adj1" fmla="val 50000"/>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28" name="肘形连接符 127"/>
          <p:cNvCxnSpPr>
            <a:stCxn id="206" idx="2"/>
          </p:cNvCxnSpPr>
          <p:nvPr/>
        </p:nvCxnSpPr>
        <p:spPr>
          <a:xfrm rot="5400000">
            <a:off x="4038600" y="6184265"/>
            <a:ext cx="128270" cy="3175"/>
          </a:xfrm>
          <a:prstGeom prst="bentConnector3">
            <a:avLst>
              <a:gd name="adj1" fmla="val 49752"/>
            </a:avLst>
          </a:prstGeom>
          <a:ln>
            <a:solidFill>
              <a:srgbClr val="00B050"/>
            </a:solidFill>
          </a:ln>
        </p:spPr>
        <p:style>
          <a:lnRef idx="2">
            <a:schemeClr val="accent1"/>
          </a:lnRef>
          <a:fillRef idx="0">
            <a:schemeClr val="accent1"/>
          </a:fillRef>
          <a:effectRef idx="1">
            <a:schemeClr val="accent1"/>
          </a:effectRef>
          <a:fontRef idx="minor">
            <a:schemeClr val="tx1"/>
          </a:fontRef>
        </p:style>
      </p:cxnSp>
      <p:sp>
        <p:nvSpPr>
          <p:cNvPr id="129" name="圆角矩形 128"/>
          <p:cNvSpPr/>
          <p:nvPr/>
        </p:nvSpPr>
        <p:spPr>
          <a:xfrm>
            <a:off x="2226310" y="5732780"/>
            <a:ext cx="1001395" cy="28511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1200" dirty="0">
                <a:solidFill>
                  <a:schemeClr val="tx1"/>
                </a:solidFill>
                <a:latin typeface="微软雅黑" panose="020B0503020204020204" charset="-122"/>
                <a:ea typeface="微软雅黑" panose="020B0503020204020204" charset="-122"/>
              </a:rPr>
              <a:t>BBU</a:t>
            </a:r>
          </a:p>
        </p:txBody>
      </p:sp>
      <p:sp>
        <p:nvSpPr>
          <p:cNvPr id="130" name="圆角矩形 129"/>
          <p:cNvSpPr/>
          <p:nvPr/>
        </p:nvSpPr>
        <p:spPr>
          <a:xfrm>
            <a:off x="2226310" y="5435600"/>
            <a:ext cx="1001395" cy="13335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750" dirty="0">
                <a:solidFill>
                  <a:schemeClr val="tx1"/>
                </a:solidFill>
                <a:latin typeface="微软雅黑" panose="020B0503020204020204" charset="-122"/>
                <a:ea typeface="微软雅黑" panose="020B0503020204020204" charset="-122"/>
              </a:rPr>
              <a:t>直流配电单元</a:t>
            </a:r>
          </a:p>
        </p:txBody>
      </p:sp>
      <p:sp>
        <p:nvSpPr>
          <p:cNvPr id="131" name="圆角矩形 130"/>
          <p:cNvSpPr/>
          <p:nvPr/>
        </p:nvSpPr>
        <p:spPr>
          <a:xfrm>
            <a:off x="2178050" y="5212715"/>
            <a:ext cx="1098550" cy="1201420"/>
          </a:xfrm>
          <a:prstGeom prst="roundRect">
            <a:avLst/>
          </a:prstGeom>
          <a:noFill/>
          <a:ln>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100">
              <a:solidFill>
                <a:schemeClr val="tx1"/>
              </a:solidFill>
            </a:endParaRPr>
          </a:p>
        </p:txBody>
      </p:sp>
      <p:sp>
        <p:nvSpPr>
          <p:cNvPr id="132" name="圆角矩形 131"/>
          <p:cNvSpPr/>
          <p:nvPr/>
        </p:nvSpPr>
        <p:spPr>
          <a:xfrm>
            <a:off x="3027680" y="6183630"/>
            <a:ext cx="200025" cy="13335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750" dirty="0">
              <a:solidFill>
                <a:schemeClr val="tx1"/>
              </a:solidFill>
              <a:latin typeface="微软雅黑" panose="020B0503020204020204" charset="-122"/>
              <a:ea typeface="微软雅黑" panose="020B0503020204020204" charset="-122"/>
            </a:endParaRPr>
          </a:p>
        </p:txBody>
      </p:sp>
      <p:sp>
        <p:nvSpPr>
          <p:cNvPr id="133" name="圆角矩形 132"/>
          <p:cNvSpPr/>
          <p:nvPr/>
        </p:nvSpPr>
        <p:spPr>
          <a:xfrm>
            <a:off x="551180" y="4958715"/>
            <a:ext cx="801370" cy="60833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200" dirty="0">
                <a:solidFill>
                  <a:schemeClr val="tx1"/>
                </a:solidFill>
                <a:latin typeface="微软雅黑" panose="020B0503020204020204" charset="-122"/>
                <a:ea typeface="微软雅黑" panose="020B0503020204020204" charset="-122"/>
              </a:rPr>
              <a:t>直流</a:t>
            </a:r>
            <a:endParaRPr lang="en-US" altLang="zh-CN" sz="1200" dirty="0">
              <a:solidFill>
                <a:schemeClr val="tx1"/>
              </a:solidFill>
              <a:latin typeface="微软雅黑" panose="020B0503020204020204" charset="-122"/>
              <a:ea typeface="微软雅黑" panose="020B0503020204020204" charset="-122"/>
            </a:endParaRPr>
          </a:p>
          <a:p>
            <a:pPr algn="ctr"/>
            <a:r>
              <a:rPr lang="zh-CN" altLang="en-US" sz="1200" dirty="0">
                <a:solidFill>
                  <a:schemeClr val="tx1"/>
                </a:solidFill>
                <a:latin typeface="微软雅黑" panose="020B0503020204020204" charset="-122"/>
                <a:ea typeface="微软雅黑" panose="020B0503020204020204" charset="-122"/>
              </a:rPr>
              <a:t>配电柜</a:t>
            </a:r>
          </a:p>
        </p:txBody>
      </p:sp>
      <p:sp>
        <p:nvSpPr>
          <p:cNvPr id="134" name="圆角矩形 133"/>
          <p:cNvSpPr/>
          <p:nvPr/>
        </p:nvSpPr>
        <p:spPr>
          <a:xfrm>
            <a:off x="551180" y="5805805"/>
            <a:ext cx="801370" cy="60833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200" dirty="0">
                <a:solidFill>
                  <a:schemeClr val="tx1"/>
                </a:solidFill>
                <a:latin typeface="微软雅黑" panose="020B0503020204020204" charset="-122"/>
                <a:ea typeface="微软雅黑" panose="020B0503020204020204" charset="-122"/>
              </a:rPr>
              <a:t>传输</a:t>
            </a:r>
            <a:endParaRPr lang="en-US" altLang="zh-CN" sz="1200" dirty="0">
              <a:solidFill>
                <a:schemeClr val="tx1"/>
              </a:solidFill>
              <a:latin typeface="微软雅黑" panose="020B0503020204020204" charset="-122"/>
              <a:ea typeface="微软雅黑" panose="020B0503020204020204" charset="-122"/>
            </a:endParaRPr>
          </a:p>
          <a:p>
            <a:pPr algn="ctr"/>
            <a:r>
              <a:rPr lang="zh-CN" altLang="en-US" sz="1200" dirty="0">
                <a:solidFill>
                  <a:schemeClr val="tx1"/>
                </a:solidFill>
                <a:latin typeface="微软雅黑" panose="020B0503020204020204" charset="-122"/>
                <a:ea typeface="微软雅黑" panose="020B0503020204020204" charset="-122"/>
              </a:rPr>
              <a:t>设备</a:t>
            </a:r>
          </a:p>
        </p:txBody>
      </p:sp>
      <p:sp>
        <p:nvSpPr>
          <p:cNvPr id="135" name="矩形 134"/>
          <p:cNvSpPr/>
          <p:nvPr/>
        </p:nvSpPr>
        <p:spPr>
          <a:xfrm>
            <a:off x="385445" y="4714875"/>
            <a:ext cx="3122930" cy="1819910"/>
          </a:xfrm>
          <a:prstGeom prst="rect">
            <a:avLst/>
          </a:prstGeom>
          <a:noFill/>
          <a:ln>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100">
              <a:solidFill>
                <a:schemeClr val="tx1"/>
              </a:solidFill>
            </a:endParaRPr>
          </a:p>
        </p:txBody>
      </p:sp>
      <p:sp>
        <p:nvSpPr>
          <p:cNvPr id="136" name="等腰三角形 135"/>
          <p:cNvSpPr/>
          <p:nvPr/>
        </p:nvSpPr>
        <p:spPr>
          <a:xfrm>
            <a:off x="190500" y="4149725"/>
            <a:ext cx="3509010" cy="564515"/>
          </a:xfrm>
          <a:prstGeom prst="triangle">
            <a:avLst/>
          </a:prstGeom>
          <a:noFill/>
          <a:ln>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100">
              <a:solidFill>
                <a:schemeClr val="tx1"/>
              </a:solidFill>
            </a:endParaRPr>
          </a:p>
        </p:txBody>
      </p:sp>
      <p:sp>
        <p:nvSpPr>
          <p:cNvPr id="137" name="圆角矩形 136"/>
          <p:cNvSpPr/>
          <p:nvPr/>
        </p:nvSpPr>
        <p:spPr>
          <a:xfrm>
            <a:off x="3468370" y="3419475"/>
            <a:ext cx="60261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750" dirty="0">
                <a:solidFill>
                  <a:schemeClr val="tx1"/>
                </a:solidFill>
                <a:latin typeface="微软雅黑" panose="020B0503020204020204" charset="-122"/>
                <a:ea typeface="微软雅黑" panose="020B0503020204020204" charset="-122"/>
              </a:rPr>
              <a:t>RRU</a:t>
            </a:r>
          </a:p>
        </p:txBody>
      </p:sp>
      <p:sp>
        <p:nvSpPr>
          <p:cNvPr id="142" name="圆角矩形 141"/>
          <p:cNvSpPr/>
          <p:nvPr/>
        </p:nvSpPr>
        <p:spPr>
          <a:xfrm>
            <a:off x="4156075" y="3431540"/>
            <a:ext cx="67119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RRU</a:t>
            </a:r>
          </a:p>
        </p:txBody>
      </p:sp>
      <p:sp>
        <p:nvSpPr>
          <p:cNvPr id="154" name="圆角矩形 153"/>
          <p:cNvSpPr/>
          <p:nvPr/>
        </p:nvSpPr>
        <p:spPr>
          <a:xfrm>
            <a:off x="4946015" y="3418840"/>
            <a:ext cx="623570"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RRU</a:t>
            </a:r>
          </a:p>
        </p:txBody>
      </p:sp>
      <p:cxnSp>
        <p:nvCxnSpPr>
          <p:cNvPr id="179" name="肘形连接符 178"/>
          <p:cNvCxnSpPr>
            <a:stCxn id="227" idx="3"/>
            <a:endCxn id="132" idx="3"/>
          </p:cNvCxnSpPr>
          <p:nvPr/>
        </p:nvCxnSpPr>
        <p:spPr>
          <a:xfrm rot="5400000">
            <a:off x="4458335" y="3879850"/>
            <a:ext cx="1139825" cy="3601085"/>
          </a:xfrm>
          <a:prstGeom prst="bentConnector2">
            <a:avLst/>
          </a:prstGeom>
          <a:ln>
            <a:solidFill>
              <a:srgbClr val="7030A0"/>
            </a:solidFill>
          </a:ln>
        </p:spPr>
        <p:style>
          <a:lnRef idx="2">
            <a:schemeClr val="dk1"/>
          </a:lnRef>
          <a:fillRef idx="0">
            <a:schemeClr val="dk1"/>
          </a:fillRef>
          <a:effectRef idx="1">
            <a:schemeClr val="dk1"/>
          </a:effectRef>
          <a:fontRef idx="minor">
            <a:schemeClr val="tx1"/>
          </a:fontRef>
        </p:style>
      </p:cxnSp>
      <p:cxnSp>
        <p:nvCxnSpPr>
          <p:cNvPr id="183" name="肘形连接符 182"/>
          <p:cNvCxnSpPr>
            <a:stCxn id="142" idx="2"/>
            <a:endCxn id="242" idx="0"/>
          </p:cNvCxnSpPr>
          <p:nvPr/>
        </p:nvCxnSpPr>
        <p:spPr>
          <a:xfrm rot="5400000">
            <a:off x="2965450" y="4203065"/>
            <a:ext cx="1569720" cy="1483360"/>
          </a:xfrm>
          <a:prstGeom prst="bentConnector3">
            <a:avLst>
              <a:gd name="adj1" fmla="val 95347"/>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184" name="肘形连接符 183"/>
          <p:cNvCxnSpPr>
            <a:stCxn id="154" idx="2"/>
            <a:endCxn id="243" idx="0"/>
          </p:cNvCxnSpPr>
          <p:nvPr/>
        </p:nvCxnSpPr>
        <p:spPr>
          <a:xfrm rot="5400000">
            <a:off x="3382010" y="3860165"/>
            <a:ext cx="1585595" cy="2158365"/>
          </a:xfrm>
          <a:prstGeom prst="bentConnector3">
            <a:avLst>
              <a:gd name="adj1" fmla="val 97917"/>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186" name="曲线连接符 185"/>
          <p:cNvCxnSpPr>
            <a:endCxn id="132" idx="1"/>
          </p:cNvCxnSpPr>
          <p:nvPr/>
        </p:nvCxnSpPr>
        <p:spPr>
          <a:xfrm rot="16200000" flipH="1">
            <a:off x="2806065" y="5956935"/>
            <a:ext cx="232410" cy="210185"/>
          </a:xfrm>
          <a:prstGeom prst="curvedConnector2">
            <a:avLst/>
          </a:prstGeom>
          <a:ln w="12700">
            <a:solidFill>
              <a:srgbClr val="7030A0"/>
            </a:solidFill>
          </a:ln>
        </p:spPr>
        <p:style>
          <a:lnRef idx="2">
            <a:schemeClr val="dk1"/>
          </a:lnRef>
          <a:fillRef idx="0">
            <a:schemeClr val="dk1"/>
          </a:fillRef>
          <a:effectRef idx="1">
            <a:schemeClr val="dk1"/>
          </a:effectRef>
          <a:fontRef idx="minor">
            <a:schemeClr val="tx1"/>
          </a:fontRef>
        </p:style>
      </p:cxnSp>
      <p:cxnSp>
        <p:nvCxnSpPr>
          <p:cNvPr id="187" name="肘形连接符 186"/>
          <p:cNvCxnSpPr/>
          <p:nvPr/>
        </p:nvCxnSpPr>
        <p:spPr>
          <a:xfrm rot="10800000" flipV="1">
            <a:off x="1352550" y="6021070"/>
            <a:ext cx="1188720" cy="234950"/>
          </a:xfrm>
          <a:prstGeom prst="bentConnector3">
            <a:avLst>
              <a:gd name="adj1" fmla="val -179"/>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188" name="肘形连接符 187"/>
          <p:cNvCxnSpPr>
            <a:stCxn id="137" idx="2"/>
            <a:endCxn id="241" idx="0"/>
          </p:cNvCxnSpPr>
          <p:nvPr/>
        </p:nvCxnSpPr>
        <p:spPr>
          <a:xfrm rot="5400000">
            <a:off x="2552700" y="4515485"/>
            <a:ext cx="1584960" cy="849630"/>
          </a:xfrm>
          <a:prstGeom prst="bentConnector3">
            <a:avLst>
              <a:gd name="adj1" fmla="val 91746"/>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189" name="肘形连接符 188"/>
          <p:cNvCxnSpPr/>
          <p:nvPr/>
        </p:nvCxnSpPr>
        <p:spPr>
          <a:xfrm>
            <a:off x="1352550" y="5128260"/>
            <a:ext cx="1000760" cy="306070"/>
          </a:xfrm>
          <a:prstGeom prst="bentConnector3">
            <a:avLst>
              <a:gd name="adj1" fmla="val 99015"/>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90" name="肘形连接符 189"/>
          <p:cNvCxnSpPr/>
          <p:nvPr/>
        </p:nvCxnSpPr>
        <p:spPr>
          <a:xfrm>
            <a:off x="1351280" y="5161280"/>
            <a:ext cx="970280" cy="275590"/>
          </a:xfrm>
          <a:prstGeom prst="bentConnector3">
            <a:avLst>
              <a:gd name="adj1" fmla="val 99074"/>
            </a:avLst>
          </a:prstGeom>
          <a:ln>
            <a:solidFill>
              <a:srgbClr val="0087E2"/>
            </a:solidFill>
          </a:ln>
        </p:spPr>
        <p:style>
          <a:lnRef idx="2">
            <a:schemeClr val="accent1"/>
          </a:lnRef>
          <a:fillRef idx="0">
            <a:schemeClr val="accent1"/>
          </a:fillRef>
          <a:effectRef idx="1">
            <a:schemeClr val="accent1"/>
          </a:effectRef>
          <a:fontRef idx="minor">
            <a:schemeClr val="tx1"/>
          </a:fontRef>
        </p:style>
      </p:cxnSp>
      <p:cxnSp>
        <p:nvCxnSpPr>
          <p:cNvPr id="191" name="肘形连接符 190"/>
          <p:cNvCxnSpPr/>
          <p:nvPr/>
        </p:nvCxnSpPr>
        <p:spPr>
          <a:xfrm>
            <a:off x="1352550" y="5029200"/>
            <a:ext cx="1106170" cy="403860"/>
          </a:xfrm>
          <a:prstGeom prst="bentConnector3">
            <a:avLst>
              <a:gd name="adj1" fmla="val 99093"/>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92" name="肘形连接符 191"/>
          <p:cNvCxnSpPr/>
          <p:nvPr/>
        </p:nvCxnSpPr>
        <p:spPr>
          <a:xfrm>
            <a:off x="1357630" y="5065395"/>
            <a:ext cx="1069340" cy="368300"/>
          </a:xfrm>
          <a:prstGeom prst="bentConnector3">
            <a:avLst>
              <a:gd name="adj1" fmla="val 98989"/>
            </a:avLst>
          </a:prstGeom>
          <a:ln>
            <a:solidFill>
              <a:srgbClr val="0087E2"/>
            </a:solidFill>
          </a:ln>
        </p:spPr>
        <p:style>
          <a:lnRef idx="2">
            <a:schemeClr val="accent1"/>
          </a:lnRef>
          <a:fillRef idx="0">
            <a:schemeClr val="accent1"/>
          </a:fillRef>
          <a:effectRef idx="1">
            <a:schemeClr val="accent1"/>
          </a:effectRef>
          <a:fontRef idx="minor">
            <a:schemeClr val="tx1"/>
          </a:fontRef>
        </p:style>
      </p:cxnSp>
      <p:cxnSp>
        <p:nvCxnSpPr>
          <p:cNvPr id="193" name="肘形连接符 192"/>
          <p:cNvCxnSpPr>
            <a:stCxn id="228" idx="4"/>
          </p:cNvCxnSpPr>
          <p:nvPr/>
        </p:nvCxnSpPr>
        <p:spPr>
          <a:xfrm rot="5400000">
            <a:off x="2610485" y="4404360"/>
            <a:ext cx="1294765" cy="762635"/>
          </a:xfrm>
          <a:prstGeom prst="bentConnector3">
            <a:avLst>
              <a:gd name="adj1" fmla="val 50025"/>
            </a:avLst>
          </a:prstGeom>
          <a:ln>
            <a:solidFill>
              <a:srgbClr val="0087E2"/>
            </a:solidFill>
          </a:ln>
        </p:spPr>
        <p:style>
          <a:lnRef idx="2">
            <a:schemeClr val="dk1"/>
          </a:lnRef>
          <a:fillRef idx="0">
            <a:schemeClr val="dk1"/>
          </a:fillRef>
          <a:effectRef idx="1">
            <a:schemeClr val="dk1"/>
          </a:effectRef>
          <a:fontRef idx="minor">
            <a:schemeClr val="tx1"/>
          </a:fontRef>
        </p:style>
      </p:cxnSp>
      <p:cxnSp>
        <p:nvCxnSpPr>
          <p:cNvPr id="194" name="肘形连接符 193"/>
          <p:cNvCxnSpPr>
            <a:stCxn id="236" idx="4"/>
            <a:endCxn id="235" idx="0"/>
          </p:cNvCxnSpPr>
          <p:nvPr/>
        </p:nvCxnSpPr>
        <p:spPr>
          <a:xfrm rot="5400000">
            <a:off x="3415030" y="3728085"/>
            <a:ext cx="1273175" cy="2135505"/>
          </a:xfrm>
          <a:prstGeom prst="bentConnector3">
            <a:avLst>
              <a:gd name="adj1" fmla="val 65735"/>
            </a:avLst>
          </a:prstGeom>
          <a:ln>
            <a:solidFill>
              <a:srgbClr val="0087E2"/>
            </a:solidFill>
          </a:ln>
        </p:spPr>
        <p:style>
          <a:lnRef idx="2">
            <a:schemeClr val="dk1"/>
          </a:lnRef>
          <a:fillRef idx="0">
            <a:schemeClr val="dk1"/>
          </a:fillRef>
          <a:effectRef idx="1">
            <a:schemeClr val="dk1"/>
          </a:effectRef>
          <a:fontRef idx="minor">
            <a:schemeClr val="tx1"/>
          </a:fontRef>
        </p:style>
      </p:cxnSp>
      <p:cxnSp>
        <p:nvCxnSpPr>
          <p:cNvPr id="195" name="肘形连接符 194"/>
          <p:cNvCxnSpPr/>
          <p:nvPr/>
        </p:nvCxnSpPr>
        <p:spPr>
          <a:xfrm rot="5400000">
            <a:off x="2661285" y="5570855"/>
            <a:ext cx="163830" cy="160655"/>
          </a:xfrm>
          <a:prstGeom prst="bentConnector3">
            <a:avLst>
              <a:gd name="adj1" fmla="val 60908"/>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200" name="圆角矩形 199"/>
          <p:cNvSpPr/>
          <p:nvPr/>
        </p:nvSpPr>
        <p:spPr>
          <a:xfrm>
            <a:off x="4654550" y="4398010"/>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01" name="肘形连接符 200"/>
          <p:cNvCxnSpPr>
            <a:endCxn id="200" idx="0"/>
          </p:cNvCxnSpPr>
          <p:nvPr/>
        </p:nvCxnSpPr>
        <p:spPr>
          <a:xfrm rot="16200000" flipH="1">
            <a:off x="4650105" y="4149090"/>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03" name="圆角矩形 202"/>
          <p:cNvSpPr/>
          <p:nvPr/>
        </p:nvSpPr>
        <p:spPr>
          <a:xfrm>
            <a:off x="5347970" y="4385310"/>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04" name="肘形连接符 203"/>
          <p:cNvCxnSpPr>
            <a:endCxn id="203" idx="0"/>
          </p:cNvCxnSpPr>
          <p:nvPr/>
        </p:nvCxnSpPr>
        <p:spPr>
          <a:xfrm rot="16200000" flipH="1">
            <a:off x="5343525" y="4136390"/>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06" name="圆角矩形 205"/>
          <p:cNvSpPr/>
          <p:nvPr/>
        </p:nvSpPr>
        <p:spPr>
          <a:xfrm>
            <a:off x="3931920" y="5970270"/>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sp>
        <p:nvSpPr>
          <p:cNvPr id="207" name="圆角矩形 206"/>
          <p:cNvSpPr/>
          <p:nvPr/>
        </p:nvSpPr>
        <p:spPr>
          <a:xfrm>
            <a:off x="1499870" y="5798185"/>
            <a:ext cx="401955"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750" dirty="0">
                <a:solidFill>
                  <a:schemeClr val="tx1"/>
                </a:solidFill>
                <a:latin typeface="微软雅黑" panose="020B0503020204020204" charset="-122"/>
                <a:ea typeface="微软雅黑" panose="020B0503020204020204" charset="-122"/>
              </a:rPr>
              <a:t>地排</a:t>
            </a:r>
          </a:p>
        </p:txBody>
      </p:sp>
      <p:cxnSp>
        <p:nvCxnSpPr>
          <p:cNvPr id="208" name="肘形连接符 207"/>
          <p:cNvCxnSpPr>
            <a:endCxn id="207" idx="0"/>
          </p:cNvCxnSpPr>
          <p:nvPr/>
        </p:nvCxnSpPr>
        <p:spPr>
          <a:xfrm rot="10800000" flipV="1">
            <a:off x="1701165" y="5622925"/>
            <a:ext cx="466090" cy="103505"/>
          </a:xfrm>
          <a:prstGeom prst="bentConnector2">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209" name="肘形连接符 208"/>
          <p:cNvCxnSpPr>
            <a:stCxn id="129" idx="1"/>
            <a:endCxn id="130" idx="1"/>
          </p:cNvCxnSpPr>
          <p:nvPr/>
        </p:nvCxnSpPr>
        <p:spPr>
          <a:xfrm rot="10800000">
            <a:off x="2226310" y="5430520"/>
            <a:ext cx="3175" cy="373380"/>
          </a:xfrm>
          <a:prstGeom prst="bentConnector3">
            <a:avLst>
              <a:gd name="adj1" fmla="val 7600000"/>
            </a:avLst>
          </a:prstGeom>
          <a:ln>
            <a:solidFill>
              <a:srgbClr val="00B050"/>
            </a:solidFill>
          </a:ln>
        </p:spPr>
        <p:style>
          <a:lnRef idx="2">
            <a:schemeClr val="accent1"/>
          </a:lnRef>
          <a:fillRef idx="0">
            <a:schemeClr val="accent1"/>
          </a:fillRef>
          <a:effectRef idx="1">
            <a:schemeClr val="accent1"/>
          </a:effectRef>
          <a:fontRef idx="minor">
            <a:schemeClr val="tx1"/>
          </a:fontRef>
        </p:style>
      </p:cxnSp>
      <p:sp>
        <p:nvSpPr>
          <p:cNvPr id="210" name="圆角矩形 209"/>
          <p:cNvSpPr/>
          <p:nvPr/>
        </p:nvSpPr>
        <p:spPr>
          <a:xfrm>
            <a:off x="3931285" y="4382770"/>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11" name="肘形连接符 210"/>
          <p:cNvCxnSpPr>
            <a:endCxn id="210" idx="0"/>
          </p:cNvCxnSpPr>
          <p:nvPr/>
        </p:nvCxnSpPr>
        <p:spPr>
          <a:xfrm rot="16200000" flipH="1">
            <a:off x="3926840" y="4133850"/>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212" name="肘形连接符 211"/>
          <p:cNvCxnSpPr>
            <a:stCxn id="229" idx="4"/>
            <a:endCxn id="234" idx="0"/>
          </p:cNvCxnSpPr>
          <p:nvPr/>
        </p:nvCxnSpPr>
        <p:spPr>
          <a:xfrm rot="5400000">
            <a:off x="2986405" y="4100195"/>
            <a:ext cx="1275715" cy="1394460"/>
          </a:xfrm>
          <a:prstGeom prst="bentConnector3">
            <a:avLst>
              <a:gd name="adj1" fmla="val 58262"/>
            </a:avLst>
          </a:prstGeom>
          <a:ln>
            <a:solidFill>
              <a:srgbClr val="0087E2"/>
            </a:solidFill>
          </a:ln>
        </p:spPr>
        <p:style>
          <a:lnRef idx="2">
            <a:schemeClr val="dk1"/>
          </a:lnRef>
          <a:fillRef idx="0">
            <a:schemeClr val="dk1"/>
          </a:fillRef>
          <a:effectRef idx="1">
            <a:schemeClr val="dk1"/>
          </a:effectRef>
          <a:fontRef idx="minor">
            <a:schemeClr val="tx1"/>
          </a:fontRef>
        </p:style>
      </p:cxnSp>
      <p:sp>
        <p:nvSpPr>
          <p:cNvPr id="213" name="文本框 212"/>
          <p:cNvSpPr txBox="1"/>
          <p:nvPr/>
        </p:nvSpPr>
        <p:spPr>
          <a:xfrm>
            <a:off x="2924175" y="6320155"/>
            <a:ext cx="440690" cy="93980"/>
          </a:xfrm>
          <a:prstGeom prst="rect">
            <a:avLst/>
          </a:prstGeom>
        </p:spPr>
        <p:txBody>
          <a:bodyPr vert="horz" wrap="none" lIns="0" tIns="0" rIns="0" bIns="0" rtlCol="0" anchor="t">
            <a:noAutofit/>
          </a:bodyPr>
          <a:lstStyle/>
          <a:p>
            <a:r>
              <a:rPr kumimoji="1" lang="en-US" altLang="zh-CN" sz="675" dirty="0">
                <a:solidFill>
                  <a:schemeClr val="tx1"/>
                </a:solidFill>
                <a:latin typeface="微软雅黑" panose="020B0503020204020204" charset="-122"/>
                <a:ea typeface="微软雅黑" panose="020B0503020204020204" charset="-122"/>
              </a:rPr>
              <a:t>GPS</a:t>
            </a:r>
            <a:r>
              <a:rPr kumimoji="1" lang="zh-CN" altLang="en-US" sz="675" dirty="0">
                <a:solidFill>
                  <a:schemeClr val="tx1"/>
                </a:solidFill>
                <a:latin typeface="微软雅黑" panose="020B0503020204020204" charset="-122"/>
                <a:ea typeface="微软雅黑" panose="020B0503020204020204" charset="-122"/>
              </a:rPr>
              <a:t>避雷器</a:t>
            </a:r>
          </a:p>
        </p:txBody>
      </p:sp>
      <p:sp>
        <p:nvSpPr>
          <p:cNvPr id="214" name="线形标注 1(无边框) 213"/>
          <p:cNvSpPr/>
          <p:nvPr/>
        </p:nvSpPr>
        <p:spPr>
          <a:xfrm>
            <a:off x="4465955" y="6293485"/>
            <a:ext cx="574040" cy="123190"/>
          </a:xfrm>
          <a:prstGeom prst="callout1">
            <a:avLst>
              <a:gd name="adj1" fmla="val 51927"/>
              <a:gd name="adj2" fmla="val -332"/>
              <a:gd name="adj3" fmla="val -29685"/>
              <a:gd name="adj4" fmla="val -39476"/>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600" dirty="0">
                <a:solidFill>
                  <a:schemeClr val="tx1"/>
                </a:solidFill>
                <a:latin typeface="微软雅黑" panose="020B0503020204020204" charset="-122"/>
                <a:ea typeface="微软雅黑" panose="020B0503020204020204" charset="-122"/>
              </a:rPr>
              <a:t>GPS</a:t>
            </a:r>
            <a:r>
              <a:rPr lang="zh-CN" altLang="en-US" sz="600" dirty="0">
                <a:solidFill>
                  <a:schemeClr val="tx1"/>
                </a:solidFill>
                <a:latin typeface="微软雅黑" panose="020B0503020204020204" charset="-122"/>
                <a:ea typeface="微软雅黑" panose="020B0503020204020204" charset="-122"/>
              </a:rPr>
              <a:t>馈线</a:t>
            </a:r>
          </a:p>
        </p:txBody>
      </p:sp>
      <p:sp>
        <p:nvSpPr>
          <p:cNvPr id="215" name="线形标注 1(无边框) 214"/>
          <p:cNvSpPr/>
          <p:nvPr/>
        </p:nvSpPr>
        <p:spPr>
          <a:xfrm>
            <a:off x="5347970" y="5590540"/>
            <a:ext cx="571500" cy="120650"/>
          </a:xfrm>
          <a:prstGeom prst="callout1">
            <a:avLst>
              <a:gd name="adj1" fmla="val 52061"/>
              <a:gd name="adj2" fmla="val 21329"/>
              <a:gd name="adj3" fmla="val 9405"/>
              <a:gd name="adj4" fmla="val -8894"/>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野战光缆</a:t>
            </a:r>
          </a:p>
        </p:txBody>
      </p:sp>
      <p:sp>
        <p:nvSpPr>
          <p:cNvPr id="216" name="线形标注 1(无边框) 215"/>
          <p:cNvSpPr/>
          <p:nvPr/>
        </p:nvSpPr>
        <p:spPr>
          <a:xfrm>
            <a:off x="2051685" y="4864100"/>
            <a:ext cx="571500" cy="120650"/>
          </a:xfrm>
          <a:prstGeom prst="callout1">
            <a:avLst>
              <a:gd name="adj1" fmla="val 51927"/>
              <a:gd name="adj2" fmla="val -332"/>
              <a:gd name="adj3" fmla="val 150415"/>
              <a:gd name="adj4" fmla="val -36190"/>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直流电源线</a:t>
            </a:r>
          </a:p>
        </p:txBody>
      </p:sp>
      <p:sp>
        <p:nvSpPr>
          <p:cNvPr id="217" name="线形标注 1(无边框) 216"/>
          <p:cNvSpPr/>
          <p:nvPr/>
        </p:nvSpPr>
        <p:spPr>
          <a:xfrm>
            <a:off x="1454785" y="5546725"/>
            <a:ext cx="486410" cy="155575"/>
          </a:xfrm>
          <a:prstGeom prst="callout1">
            <a:avLst>
              <a:gd name="adj1" fmla="val 51927"/>
              <a:gd name="adj2" fmla="val 96914"/>
              <a:gd name="adj3" fmla="val 123500"/>
              <a:gd name="adj4" fmla="val 139709"/>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接地线</a:t>
            </a:r>
          </a:p>
        </p:txBody>
      </p:sp>
      <p:cxnSp>
        <p:nvCxnSpPr>
          <p:cNvPr id="218" name="肘形连接符 217"/>
          <p:cNvCxnSpPr/>
          <p:nvPr/>
        </p:nvCxnSpPr>
        <p:spPr>
          <a:xfrm rot="5400000">
            <a:off x="2625090" y="5570855"/>
            <a:ext cx="163830" cy="160655"/>
          </a:xfrm>
          <a:prstGeom prst="bentConnector3">
            <a:avLst>
              <a:gd name="adj1" fmla="val 41273"/>
            </a:avLst>
          </a:prstGeom>
          <a:ln>
            <a:solidFill>
              <a:srgbClr val="0070C0"/>
            </a:solidFill>
          </a:ln>
        </p:spPr>
        <p:style>
          <a:lnRef idx="2">
            <a:schemeClr val="dk1"/>
          </a:lnRef>
          <a:fillRef idx="0">
            <a:schemeClr val="dk1"/>
          </a:fillRef>
          <a:effectRef idx="1">
            <a:schemeClr val="dk1"/>
          </a:effectRef>
          <a:fontRef idx="minor">
            <a:schemeClr val="tx1"/>
          </a:fontRef>
        </p:style>
      </p:cxnSp>
      <p:sp>
        <p:nvSpPr>
          <p:cNvPr id="219" name="线形标注 1(无边框) 218"/>
          <p:cNvSpPr/>
          <p:nvPr/>
        </p:nvSpPr>
        <p:spPr>
          <a:xfrm>
            <a:off x="1694180" y="6304280"/>
            <a:ext cx="531495" cy="113030"/>
          </a:xfrm>
          <a:prstGeom prst="callout1">
            <a:avLst>
              <a:gd name="adj1" fmla="val 51927"/>
              <a:gd name="adj2" fmla="val -332"/>
              <a:gd name="adj3" fmla="val -34425"/>
              <a:gd name="adj4" fmla="val -32190"/>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光纤跳线</a:t>
            </a:r>
          </a:p>
        </p:txBody>
      </p:sp>
      <p:cxnSp>
        <p:nvCxnSpPr>
          <p:cNvPr id="221" name="直接连接符 220"/>
          <p:cNvCxnSpPr>
            <a:stCxn id="123" idx="4"/>
            <a:endCxn id="131" idx="0"/>
          </p:cNvCxnSpPr>
          <p:nvPr/>
        </p:nvCxnSpPr>
        <p:spPr>
          <a:xfrm>
            <a:off x="1562100" y="3851910"/>
            <a:ext cx="1165225" cy="1289050"/>
          </a:xfrm>
          <a:prstGeom prst="line">
            <a:avLst/>
          </a:prstGeom>
          <a:ln>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223" name="矩形 222"/>
          <p:cNvSpPr/>
          <p:nvPr/>
        </p:nvSpPr>
        <p:spPr>
          <a:xfrm>
            <a:off x="586105" y="4182745"/>
            <a:ext cx="525780" cy="270510"/>
          </a:xfrm>
          <a:prstGeom prst="rect">
            <a:avLst/>
          </a:prstGeom>
        </p:spPr>
        <p:txBody>
          <a:bodyPr wrap="none">
            <a:spAutoFit/>
          </a:bodyPr>
          <a:lstStyle/>
          <a:p>
            <a:pPr algn="ctr">
              <a:lnSpc>
                <a:spcPct val="130000"/>
              </a:lnSpc>
            </a:pPr>
            <a:r>
              <a:rPr lang="zh-CN" altLang="en-US" sz="900" b="1" dirty="0">
                <a:solidFill>
                  <a:schemeClr val="tx1"/>
                </a:solidFill>
                <a:latin typeface="+mj-ea"/>
                <a:ea typeface="+mj-ea"/>
                <a:cs typeface="Calibri" panose="020F0502020204030204" pitchFamily="34" charset="0"/>
              </a:rPr>
              <a:t>综合柜</a:t>
            </a:r>
          </a:p>
        </p:txBody>
      </p:sp>
      <p:pic>
        <p:nvPicPr>
          <p:cNvPr id="225" name="图片 54" descr="C:\Users\10065545\Desktop\blo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600710" y="2552700"/>
            <a:ext cx="552450" cy="1678940"/>
          </a:xfrm>
          <a:prstGeom prst="rect">
            <a:avLst/>
          </a:prstGeom>
          <a:noFill/>
          <a:ln>
            <a:noFill/>
          </a:ln>
        </p:spPr>
      </p:pic>
      <p:sp>
        <p:nvSpPr>
          <p:cNvPr id="226" name="线形标注 1(无边框) 225"/>
          <p:cNvSpPr/>
          <p:nvPr/>
        </p:nvSpPr>
        <p:spPr>
          <a:xfrm>
            <a:off x="3228340" y="5192395"/>
            <a:ext cx="505460" cy="120650"/>
          </a:xfrm>
          <a:prstGeom prst="callout1">
            <a:avLst>
              <a:gd name="adj1" fmla="val -15789"/>
              <a:gd name="adj2" fmla="val 24748"/>
              <a:gd name="adj3" fmla="val -129473"/>
              <a:gd name="adj4" fmla="val 13693"/>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zh-CN" altLang="en-US" sz="600" dirty="0">
                <a:solidFill>
                  <a:schemeClr val="tx1"/>
                </a:solidFill>
                <a:latin typeface="微软雅黑" panose="020B0503020204020204" charset="-122"/>
                <a:ea typeface="微软雅黑" panose="020B0503020204020204" charset="-122"/>
              </a:rPr>
              <a:t>户外直流电源线</a:t>
            </a:r>
          </a:p>
        </p:txBody>
      </p:sp>
      <p:sp>
        <p:nvSpPr>
          <p:cNvPr id="227" name="圆柱形 226"/>
          <p:cNvSpPr/>
          <p:nvPr/>
        </p:nvSpPr>
        <p:spPr>
          <a:xfrm>
            <a:off x="6791960" y="4958715"/>
            <a:ext cx="73025" cy="151765"/>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100">
              <a:solidFill>
                <a:schemeClr val="tx1"/>
              </a:solidFill>
            </a:endParaRPr>
          </a:p>
        </p:txBody>
      </p:sp>
      <p:sp>
        <p:nvSpPr>
          <p:cNvPr id="228" name="流程图: 延期 227"/>
          <p:cNvSpPr/>
          <p:nvPr/>
        </p:nvSpPr>
        <p:spPr>
          <a:xfrm rot="16200000">
            <a:off x="6783070" y="4832985"/>
            <a:ext cx="95250" cy="204470"/>
          </a:xfrm>
          <a:prstGeom prst="flowChartDelay">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sz="100">
              <a:solidFill>
                <a:schemeClr val="tx1"/>
              </a:solidFill>
            </a:endParaRPr>
          </a:p>
        </p:txBody>
      </p:sp>
      <p:sp>
        <p:nvSpPr>
          <p:cNvPr id="229" name="文本框 228"/>
          <p:cNvSpPr txBox="1"/>
          <p:nvPr/>
        </p:nvSpPr>
        <p:spPr>
          <a:xfrm>
            <a:off x="6624320" y="4741545"/>
            <a:ext cx="240665" cy="138430"/>
          </a:xfrm>
          <a:prstGeom prst="rect">
            <a:avLst/>
          </a:prstGeom>
        </p:spPr>
        <p:txBody>
          <a:bodyPr vert="horz" wrap="none" lIns="0" tIns="0" rIns="0" bIns="0" rtlCol="0" anchor="t">
            <a:noAutofit/>
          </a:bodyPr>
          <a:lstStyle/>
          <a:p>
            <a:r>
              <a:rPr kumimoji="1" lang="en-US" altLang="zh-CN" sz="800" dirty="0">
                <a:solidFill>
                  <a:schemeClr val="tx1"/>
                </a:solidFill>
                <a:latin typeface="微软雅黑" panose="020B0503020204020204" charset="-122"/>
                <a:ea typeface="微软雅黑" panose="020B0503020204020204" charset="-122"/>
              </a:rPr>
              <a:t>GPS/</a:t>
            </a:r>
            <a:r>
              <a:rPr kumimoji="1" lang="zh-CN" altLang="en-US" sz="800" dirty="0">
                <a:solidFill>
                  <a:schemeClr val="tx1"/>
                </a:solidFill>
                <a:latin typeface="微软雅黑" panose="020B0503020204020204" charset="-122"/>
                <a:ea typeface="微软雅黑" panose="020B0503020204020204" charset="-122"/>
              </a:rPr>
              <a:t>北斗</a:t>
            </a:r>
          </a:p>
        </p:txBody>
      </p:sp>
      <p:pic>
        <p:nvPicPr>
          <p:cNvPr id="230" name="图片 229" descr="无标题"/>
          <p:cNvPicPr>
            <a:picLocks noChangeAspect="1"/>
          </p:cNvPicPr>
          <p:nvPr/>
        </p:nvPicPr>
        <p:blipFill>
          <a:blip r:embed="rId4"/>
          <a:stretch>
            <a:fillRect/>
          </a:stretch>
        </p:blipFill>
        <p:spPr>
          <a:xfrm>
            <a:off x="3568700" y="2552700"/>
            <a:ext cx="414655" cy="667385"/>
          </a:xfrm>
          <a:prstGeom prst="rect">
            <a:avLst/>
          </a:prstGeom>
        </p:spPr>
      </p:pic>
      <p:cxnSp>
        <p:nvCxnSpPr>
          <p:cNvPr id="231" name="直接连接符 230"/>
          <p:cNvCxnSpPr/>
          <p:nvPr/>
        </p:nvCxnSpPr>
        <p:spPr>
          <a:xfrm>
            <a:off x="3733800" y="316039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2" name="直接连接符 231"/>
          <p:cNvCxnSpPr/>
          <p:nvPr/>
        </p:nvCxnSpPr>
        <p:spPr>
          <a:xfrm>
            <a:off x="3639185" y="316039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3" name="直接连接符 232"/>
          <p:cNvCxnSpPr/>
          <p:nvPr/>
        </p:nvCxnSpPr>
        <p:spPr>
          <a:xfrm>
            <a:off x="3826510" y="31597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4" name="直接连接符 233"/>
          <p:cNvCxnSpPr/>
          <p:nvPr/>
        </p:nvCxnSpPr>
        <p:spPr>
          <a:xfrm>
            <a:off x="3931285" y="31597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pic>
        <p:nvPicPr>
          <p:cNvPr id="235" name="图片 234" descr="无标题"/>
          <p:cNvPicPr>
            <a:picLocks noChangeAspect="1"/>
          </p:cNvPicPr>
          <p:nvPr/>
        </p:nvPicPr>
        <p:blipFill>
          <a:blip r:embed="rId4"/>
          <a:stretch>
            <a:fillRect/>
          </a:stretch>
        </p:blipFill>
        <p:spPr>
          <a:xfrm>
            <a:off x="4284345" y="2577465"/>
            <a:ext cx="414655" cy="667385"/>
          </a:xfrm>
          <a:prstGeom prst="rect">
            <a:avLst/>
          </a:prstGeom>
        </p:spPr>
      </p:pic>
      <p:cxnSp>
        <p:nvCxnSpPr>
          <p:cNvPr id="236" name="直接连接符 235"/>
          <p:cNvCxnSpPr/>
          <p:nvPr/>
        </p:nvCxnSpPr>
        <p:spPr>
          <a:xfrm>
            <a:off x="4449445" y="31851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7" name="直接连接符 236"/>
          <p:cNvCxnSpPr/>
          <p:nvPr/>
        </p:nvCxnSpPr>
        <p:spPr>
          <a:xfrm>
            <a:off x="4354830" y="31851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8" name="直接连接符 237"/>
          <p:cNvCxnSpPr/>
          <p:nvPr/>
        </p:nvCxnSpPr>
        <p:spPr>
          <a:xfrm>
            <a:off x="4542155" y="318452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39" name="直接连接符 238"/>
          <p:cNvCxnSpPr/>
          <p:nvPr/>
        </p:nvCxnSpPr>
        <p:spPr>
          <a:xfrm>
            <a:off x="4646930" y="318452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pic>
        <p:nvPicPr>
          <p:cNvPr id="240" name="图片 239" descr="无标题"/>
          <p:cNvPicPr>
            <a:picLocks noChangeAspect="1"/>
          </p:cNvPicPr>
          <p:nvPr/>
        </p:nvPicPr>
        <p:blipFill>
          <a:blip r:embed="rId4"/>
          <a:stretch>
            <a:fillRect/>
          </a:stretch>
        </p:blipFill>
        <p:spPr>
          <a:xfrm>
            <a:off x="4999990" y="2552700"/>
            <a:ext cx="414655" cy="667385"/>
          </a:xfrm>
          <a:prstGeom prst="rect">
            <a:avLst/>
          </a:prstGeom>
        </p:spPr>
      </p:pic>
      <p:cxnSp>
        <p:nvCxnSpPr>
          <p:cNvPr id="241" name="直接连接符 240"/>
          <p:cNvCxnSpPr/>
          <p:nvPr/>
        </p:nvCxnSpPr>
        <p:spPr>
          <a:xfrm>
            <a:off x="5165090" y="316039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42" name="直接连接符 241"/>
          <p:cNvCxnSpPr/>
          <p:nvPr/>
        </p:nvCxnSpPr>
        <p:spPr>
          <a:xfrm>
            <a:off x="5070475" y="316039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43" name="直接连接符 242"/>
          <p:cNvCxnSpPr/>
          <p:nvPr/>
        </p:nvCxnSpPr>
        <p:spPr>
          <a:xfrm>
            <a:off x="5257800" y="31597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44" name="直接连接符 243"/>
          <p:cNvCxnSpPr/>
          <p:nvPr/>
        </p:nvCxnSpPr>
        <p:spPr>
          <a:xfrm>
            <a:off x="5362575" y="315976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245" name="线形标注 1(无边框) 244"/>
          <p:cNvSpPr/>
          <p:nvPr/>
        </p:nvSpPr>
        <p:spPr>
          <a:xfrm>
            <a:off x="5723255" y="4182745"/>
            <a:ext cx="466090" cy="101600"/>
          </a:xfrm>
          <a:prstGeom prst="callout1">
            <a:avLst>
              <a:gd name="adj1" fmla="val 51927"/>
              <a:gd name="adj2" fmla="val -332"/>
              <a:gd name="adj3" fmla="val 107760"/>
              <a:gd name="adj4" fmla="val -33511"/>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接地线</a:t>
            </a:r>
          </a:p>
        </p:txBody>
      </p:sp>
      <p:sp>
        <p:nvSpPr>
          <p:cNvPr id="246" name="线形标注 1(无边框) 245"/>
          <p:cNvSpPr/>
          <p:nvPr/>
        </p:nvSpPr>
        <p:spPr>
          <a:xfrm>
            <a:off x="5520690" y="3159760"/>
            <a:ext cx="466090" cy="101600"/>
          </a:xfrm>
          <a:prstGeom prst="callout1">
            <a:avLst>
              <a:gd name="adj1" fmla="val 51927"/>
              <a:gd name="adj2" fmla="val -332"/>
              <a:gd name="adj3" fmla="val 107760"/>
              <a:gd name="adj4" fmla="val -33511"/>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跳线</a:t>
            </a:r>
          </a:p>
        </p:txBody>
      </p:sp>
      <p:sp>
        <p:nvSpPr>
          <p:cNvPr id="247" name="圆角矩形 246"/>
          <p:cNvSpPr/>
          <p:nvPr/>
        </p:nvSpPr>
        <p:spPr>
          <a:xfrm>
            <a:off x="6216015" y="3421380"/>
            <a:ext cx="60261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750" dirty="0">
                <a:solidFill>
                  <a:schemeClr val="tx1"/>
                </a:solidFill>
                <a:latin typeface="微软雅黑" panose="020B0503020204020204" charset="-122"/>
                <a:ea typeface="微软雅黑" panose="020B0503020204020204" charset="-122"/>
              </a:rPr>
              <a:t>RRU</a:t>
            </a:r>
          </a:p>
        </p:txBody>
      </p:sp>
      <p:sp>
        <p:nvSpPr>
          <p:cNvPr id="248" name="圆角矩形 247"/>
          <p:cNvSpPr/>
          <p:nvPr/>
        </p:nvSpPr>
        <p:spPr>
          <a:xfrm>
            <a:off x="6903720" y="3433445"/>
            <a:ext cx="67119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RRU</a:t>
            </a:r>
          </a:p>
        </p:txBody>
      </p:sp>
      <p:sp>
        <p:nvSpPr>
          <p:cNvPr id="249" name="圆角矩形 248"/>
          <p:cNvSpPr/>
          <p:nvPr/>
        </p:nvSpPr>
        <p:spPr>
          <a:xfrm>
            <a:off x="7693660" y="3420745"/>
            <a:ext cx="623570"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RRU</a:t>
            </a:r>
          </a:p>
        </p:txBody>
      </p:sp>
      <p:cxnSp>
        <p:nvCxnSpPr>
          <p:cNvPr id="250" name="肘形连接符 249"/>
          <p:cNvCxnSpPr>
            <a:stCxn id="248" idx="2"/>
            <a:endCxn id="271" idx="0"/>
          </p:cNvCxnSpPr>
          <p:nvPr/>
        </p:nvCxnSpPr>
        <p:spPr>
          <a:xfrm rot="5400000">
            <a:off x="2965450" y="4203065"/>
            <a:ext cx="1569720" cy="1483360"/>
          </a:xfrm>
          <a:prstGeom prst="bentConnector3">
            <a:avLst>
              <a:gd name="adj1" fmla="val 95347"/>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251" name="肘形连接符 250"/>
          <p:cNvCxnSpPr>
            <a:stCxn id="249" idx="2"/>
            <a:endCxn id="272" idx="0"/>
          </p:cNvCxnSpPr>
          <p:nvPr/>
        </p:nvCxnSpPr>
        <p:spPr>
          <a:xfrm rot="5400000">
            <a:off x="3382010" y="3860165"/>
            <a:ext cx="1585595" cy="2158365"/>
          </a:xfrm>
          <a:prstGeom prst="bentConnector3">
            <a:avLst>
              <a:gd name="adj1" fmla="val 97917"/>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252" name="肘形连接符 251"/>
          <p:cNvCxnSpPr>
            <a:stCxn id="247" idx="2"/>
            <a:endCxn id="270" idx="0"/>
          </p:cNvCxnSpPr>
          <p:nvPr/>
        </p:nvCxnSpPr>
        <p:spPr>
          <a:xfrm rot="5400000">
            <a:off x="2552700" y="4515485"/>
            <a:ext cx="1584960" cy="849630"/>
          </a:xfrm>
          <a:prstGeom prst="bentConnector3">
            <a:avLst>
              <a:gd name="adj1" fmla="val 91746"/>
            </a:avLst>
          </a:prstGeom>
          <a:ln>
            <a:solidFill>
              <a:srgbClr val="FFC000"/>
            </a:solidFill>
          </a:ln>
        </p:spPr>
        <p:style>
          <a:lnRef idx="2">
            <a:schemeClr val="dk1"/>
          </a:lnRef>
          <a:fillRef idx="0">
            <a:schemeClr val="dk1"/>
          </a:fillRef>
          <a:effectRef idx="1">
            <a:schemeClr val="dk1"/>
          </a:effectRef>
          <a:fontRef idx="minor">
            <a:schemeClr val="tx1"/>
          </a:fontRef>
        </p:style>
      </p:cxnSp>
      <p:sp>
        <p:nvSpPr>
          <p:cNvPr id="253" name="圆角矩形 252"/>
          <p:cNvSpPr/>
          <p:nvPr/>
        </p:nvSpPr>
        <p:spPr>
          <a:xfrm>
            <a:off x="7402195" y="439991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54" name="肘形连接符 253"/>
          <p:cNvCxnSpPr>
            <a:endCxn id="253" idx="0"/>
          </p:cNvCxnSpPr>
          <p:nvPr/>
        </p:nvCxnSpPr>
        <p:spPr>
          <a:xfrm rot="16200000" flipH="1">
            <a:off x="7397750" y="415099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55" name="圆角矩形 254"/>
          <p:cNvSpPr/>
          <p:nvPr/>
        </p:nvSpPr>
        <p:spPr>
          <a:xfrm>
            <a:off x="8095615" y="438721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56" name="肘形连接符 255"/>
          <p:cNvCxnSpPr>
            <a:endCxn id="255" idx="0"/>
          </p:cNvCxnSpPr>
          <p:nvPr/>
        </p:nvCxnSpPr>
        <p:spPr>
          <a:xfrm rot="16200000" flipH="1">
            <a:off x="8091170" y="413829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57" name="圆角矩形 256"/>
          <p:cNvSpPr/>
          <p:nvPr/>
        </p:nvSpPr>
        <p:spPr>
          <a:xfrm>
            <a:off x="6678930" y="438467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58" name="肘形连接符 257"/>
          <p:cNvCxnSpPr>
            <a:endCxn id="257" idx="0"/>
          </p:cNvCxnSpPr>
          <p:nvPr/>
        </p:nvCxnSpPr>
        <p:spPr>
          <a:xfrm rot="16200000" flipH="1">
            <a:off x="6674485" y="413575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pic>
        <p:nvPicPr>
          <p:cNvPr id="259" name="图片 258" descr="无标题"/>
          <p:cNvPicPr>
            <a:picLocks noChangeAspect="1"/>
          </p:cNvPicPr>
          <p:nvPr/>
        </p:nvPicPr>
        <p:blipFill>
          <a:blip r:embed="rId4"/>
          <a:stretch>
            <a:fillRect/>
          </a:stretch>
        </p:blipFill>
        <p:spPr>
          <a:xfrm>
            <a:off x="6316345" y="2554605"/>
            <a:ext cx="414655" cy="667385"/>
          </a:xfrm>
          <a:prstGeom prst="rect">
            <a:avLst/>
          </a:prstGeom>
        </p:spPr>
      </p:pic>
      <p:cxnSp>
        <p:nvCxnSpPr>
          <p:cNvPr id="260" name="直接连接符 259"/>
          <p:cNvCxnSpPr/>
          <p:nvPr/>
        </p:nvCxnSpPr>
        <p:spPr>
          <a:xfrm>
            <a:off x="6481445" y="316230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1" name="直接连接符 260"/>
          <p:cNvCxnSpPr/>
          <p:nvPr/>
        </p:nvCxnSpPr>
        <p:spPr>
          <a:xfrm>
            <a:off x="6386830" y="316230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2" name="直接连接符 261"/>
          <p:cNvCxnSpPr/>
          <p:nvPr/>
        </p:nvCxnSpPr>
        <p:spPr>
          <a:xfrm>
            <a:off x="6574155" y="31616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3" name="直接连接符 262"/>
          <p:cNvCxnSpPr/>
          <p:nvPr/>
        </p:nvCxnSpPr>
        <p:spPr>
          <a:xfrm>
            <a:off x="6678930" y="31616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pic>
        <p:nvPicPr>
          <p:cNvPr id="264" name="图片 263" descr="无标题"/>
          <p:cNvPicPr>
            <a:picLocks noChangeAspect="1"/>
          </p:cNvPicPr>
          <p:nvPr/>
        </p:nvPicPr>
        <p:blipFill>
          <a:blip r:embed="rId4"/>
          <a:stretch>
            <a:fillRect/>
          </a:stretch>
        </p:blipFill>
        <p:spPr>
          <a:xfrm>
            <a:off x="7031990" y="2579370"/>
            <a:ext cx="414655" cy="667385"/>
          </a:xfrm>
          <a:prstGeom prst="rect">
            <a:avLst/>
          </a:prstGeom>
        </p:spPr>
      </p:pic>
      <p:cxnSp>
        <p:nvCxnSpPr>
          <p:cNvPr id="265" name="直接连接符 264"/>
          <p:cNvCxnSpPr/>
          <p:nvPr/>
        </p:nvCxnSpPr>
        <p:spPr>
          <a:xfrm>
            <a:off x="7197090" y="31870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6" name="直接连接符 265"/>
          <p:cNvCxnSpPr/>
          <p:nvPr/>
        </p:nvCxnSpPr>
        <p:spPr>
          <a:xfrm>
            <a:off x="7102475" y="31870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7" name="直接连接符 266"/>
          <p:cNvCxnSpPr/>
          <p:nvPr/>
        </p:nvCxnSpPr>
        <p:spPr>
          <a:xfrm>
            <a:off x="7289800" y="318643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8" name="直接连接符 267"/>
          <p:cNvCxnSpPr/>
          <p:nvPr/>
        </p:nvCxnSpPr>
        <p:spPr>
          <a:xfrm>
            <a:off x="7394575" y="318643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pic>
        <p:nvPicPr>
          <p:cNvPr id="269" name="图片 268" descr="无标题"/>
          <p:cNvPicPr>
            <a:picLocks noChangeAspect="1"/>
          </p:cNvPicPr>
          <p:nvPr/>
        </p:nvPicPr>
        <p:blipFill>
          <a:blip r:embed="rId4"/>
          <a:stretch>
            <a:fillRect/>
          </a:stretch>
        </p:blipFill>
        <p:spPr>
          <a:xfrm>
            <a:off x="7747635" y="2554605"/>
            <a:ext cx="414655" cy="667385"/>
          </a:xfrm>
          <a:prstGeom prst="rect">
            <a:avLst/>
          </a:prstGeom>
        </p:spPr>
      </p:pic>
      <p:cxnSp>
        <p:nvCxnSpPr>
          <p:cNvPr id="270" name="直接连接符 269"/>
          <p:cNvCxnSpPr/>
          <p:nvPr/>
        </p:nvCxnSpPr>
        <p:spPr>
          <a:xfrm>
            <a:off x="7912735" y="316230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71" name="直接连接符 270"/>
          <p:cNvCxnSpPr/>
          <p:nvPr/>
        </p:nvCxnSpPr>
        <p:spPr>
          <a:xfrm>
            <a:off x="7818120" y="3162300"/>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72" name="直接连接符 271"/>
          <p:cNvCxnSpPr/>
          <p:nvPr/>
        </p:nvCxnSpPr>
        <p:spPr>
          <a:xfrm>
            <a:off x="8005445" y="31616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73" name="直接连接符 272"/>
          <p:cNvCxnSpPr/>
          <p:nvPr/>
        </p:nvCxnSpPr>
        <p:spPr>
          <a:xfrm>
            <a:off x="8110220" y="3161665"/>
            <a:ext cx="0" cy="259080"/>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274" name="线形标注 1(无边框) 273"/>
          <p:cNvSpPr/>
          <p:nvPr/>
        </p:nvSpPr>
        <p:spPr>
          <a:xfrm>
            <a:off x="8470900" y="4184650"/>
            <a:ext cx="466090" cy="101600"/>
          </a:xfrm>
          <a:prstGeom prst="callout1">
            <a:avLst>
              <a:gd name="adj1" fmla="val 51927"/>
              <a:gd name="adj2" fmla="val -332"/>
              <a:gd name="adj3" fmla="val 107760"/>
              <a:gd name="adj4" fmla="val -33511"/>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接地线</a:t>
            </a:r>
          </a:p>
        </p:txBody>
      </p:sp>
      <p:sp>
        <p:nvSpPr>
          <p:cNvPr id="275" name="线形标注 1(无边框) 274"/>
          <p:cNvSpPr/>
          <p:nvPr/>
        </p:nvSpPr>
        <p:spPr>
          <a:xfrm>
            <a:off x="8268335" y="3161665"/>
            <a:ext cx="466090" cy="101600"/>
          </a:xfrm>
          <a:prstGeom prst="callout1">
            <a:avLst>
              <a:gd name="adj1" fmla="val 51927"/>
              <a:gd name="adj2" fmla="val -332"/>
              <a:gd name="adj3" fmla="val 107760"/>
              <a:gd name="adj4" fmla="val -33511"/>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跳线</a:t>
            </a:r>
          </a:p>
        </p:txBody>
      </p:sp>
      <p:cxnSp>
        <p:nvCxnSpPr>
          <p:cNvPr id="276" name="肘形连接符 275"/>
          <p:cNvCxnSpPr>
            <a:stCxn id="247" idx="2"/>
            <a:endCxn id="129" idx="3"/>
          </p:cNvCxnSpPr>
          <p:nvPr/>
        </p:nvCxnSpPr>
        <p:spPr>
          <a:xfrm rot="5400000">
            <a:off x="4009708" y="3295968"/>
            <a:ext cx="1725930" cy="3289935"/>
          </a:xfrm>
          <a:prstGeom prst="bentConnector2">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277" name="肘形连接符 276"/>
          <p:cNvCxnSpPr>
            <a:stCxn id="248" idx="2"/>
            <a:endCxn id="247" idx="2"/>
          </p:cNvCxnSpPr>
          <p:nvPr/>
        </p:nvCxnSpPr>
        <p:spPr>
          <a:xfrm rot="5400000" flipH="1">
            <a:off x="6872605" y="3723005"/>
            <a:ext cx="12065" cy="721995"/>
          </a:xfrm>
          <a:prstGeom prst="bentConnector3">
            <a:avLst>
              <a:gd name="adj1" fmla="val -1973684"/>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278" name="肘形连接符 277"/>
          <p:cNvCxnSpPr>
            <a:stCxn id="249" idx="2"/>
            <a:endCxn id="248" idx="2"/>
          </p:cNvCxnSpPr>
          <p:nvPr/>
        </p:nvCxnSpPr>
        <p:spPr>
          <a:xfrm rot="5400000">
            <a:off x="7616190" y="3700780"/>
            <a:ext cx="12700" cy="765810"/>
          </a:xfrm>
          <a:prstGeom prst="bentConnector3">
            <a:avLst>
              <a:gd name="adj1" fmla="val 1975000"/>
            </a:avLst>
          </a:prstGeom>
          <a:ln>
            <a:solidFill>
              <a:srgbClr val="FFC000"/>
            </a:solidFill>
          </a:ln>
        </p:spPr>
        <p:style>
          <a:lnRef idx="2">
            <a:schemeClr val="dk1"/>
          </a:lnRef>
          <a:fillRef idx="0">
            <a:schemeClr val="dk1"/>
          </a:fillRef>
          <a:effectRef idx="1">
            <a:schemeClr val="dk1"/>
          </a:effectRef>
          <a:fontRef idx="minor">
            <a:schemeClr val="tx1"/>
          </a:fontRef>
        </p:style>
      </p:cxnSp>
      <p:sp>
        <p:nvSpPr>
          <p:cNvPr id="279" name="矩形 278"/>
          <p:cNvSpPr/>
          <p:nvPr/>
        </p:nvSpPr>
        <p:spPr>
          <a:xfrm>
            <a:off x="3074035" y="2277745"/>
            <a:ext cx="3024505" cy="2447925"/>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0" name="文本框 279"/>
          <p:cNvSpPr txBox="1"/>
          <p:nvPr/>
        </p:nvSpPr>
        <p:spPr>
          <a:xfrm>
            <a:off x="4020185" y="2277745"/>
            <a:ext cx="1000760" cy="337185"/>
          </a:xfrm>
          <a:prstGeom prst="rect">
            <a:avLst/>
          </a:prstGeom>
          <a:noFill/>
        </p:spPr>
        <p:txBody>
          <a:bodyPr wrap="none" rtlCol="0" anchor="t">
            <a:spAutoFit/>
          </a:bodyPr>
          <a:lstStyle/>
          <a:p>
            <a:r>
              <a:rPr lang="zh-CN" altLang="en-US" sz="1600" b="1">
                <a:solidFill>
                  <a:srgbClr val="C00000"/>
                </a:solidFill>
              </a:rPr>
              <a:t>直连站型</a:t>
            </a:r>
          </a:p>
        </p:txBody>
      </p:sp>
      <p:sp>
        <p:nvSpPr>
          <p:cNvPr id="281" name="矩形 280"/>
          <p:cNvSpPr/>
          <p:nvPr/>
        </p:nvSpPr>
        <p:spPr>
          <a:xfrm>
            <a:off x="6160135" y="2277745"/>
            <a:ext cx="3024505" cy="2447925"/>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2" name="文本框 281"/>
          <p:cNvSpPr txBox="1"/>
          <p:nvPr/>
        </p:nvSpPr>
        <p:spPr>
          <a:xfrm>
            <a:off x="7106285" y="2277745"/>
            <a:ext cx="1000760" cy="337185"/>
          </a:xfrm>
          <a:prstGeom prst="rect">
            <a:avLst/>
          </a:prstGeom>
          <a:noFill/>
        </p:spPr>
        <p:txBody>
          <a:bodyPr wrap="none" rtlCol="0" anchor="t">
            <a:spAutoFit/>
          </a:bodyPr>
          <a:lstStyle/>
          <a:p>
            <a:r>
              <a:rPr lang="zh-CN" altLang="en-US" sz="1600" b="1">
                <a:solidFill>
                  <a:srgbClr val="C00000"/>
                </a:solidFill>
              </a:rPr>
              <a:t>级连站型</a:t>
            </a:r>
          </a:p>
        </p:txBody>
      </p:sp>
      <p:sp>
        <p:nvSpPr>
          <p:cNvPr id="283" name="圆角矩形 282"/>
          <p:cNvSpPr/>
          <p:nvPr/>
        </p:nvSpPr>
        <p:spPr>
          <a:xfrm>
            <a:off x="9320530" y="3421380"/>
            <a:ext cx="60261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CN" sz="750" dirty="0">
                <a:solidFill>
                  <a:schemeClr val="tx1"/>
                </a:solidFill>
                <a:latin typeface="微软雅黑" panose="020B0503020204020204" charset="-122"/>
                <a:ea typeface="微软雅黑" panose="020B0503020204020204" charset="-122"/>
              </a:rPr>
              <a:t>AAU</a:t>
            </a:r>
          </a:p>
        </p:txBody>
      </p:sp>
      <p:sp>
        <p:nvSpPr>
          <p:cNvPr id="284" name="圆角矩形 283"/>
          <p:cNvSpPr/>
          <p:nvPr/>
        </p:nvSpPr>
        <p:spPr>
          <a:xfrm>
            <a:off x="10008235" y="3433445"/>
            <a:ext cx="671195"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AAU</a:t>
            </a:r>
          </a:p>
        </p:txBody>
      </p:sp>
      <p:sp>
        <p:nvSpPr>
          <p:cNvPr id="285" name="圆角矩形 284"/>
          <p:cNvSpPr/>
          <p:nvPr/>
        </p:nvSpPr>
        <p:spPr>
          <a:xfrm>
            <a:off x="10798175" y="3420745"/>
            <a:ext cx="623570" cy="728345"/>
          </a:xfrm>
          <a:prstGeom prst="round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pPr>
            <a:r>
              <a:rPr lang="en-US" altLang="zh-CN" sz="750" dirty="0">
                <a:solidFill>
                  <a:schemeClr val="tx1"/>
                </a:solidFill>
                <a:latin typeface="微软雅黑" panose="020B0503020204020204" charset="-122"/>
                <a:ea typeface="微软雅黑" panose="020B0503020204020204" charset="-122"/>
                <a:sym typeface="+mn-ea"/>
              </a:rPr>
              <a:t>AAU</a:t>
            </a:r>
          </a:p>
        </p:txBody>
      </p:sp>
      <p:sp>
        <p:nvSpPr>
          <p:cNvPr id="286" name="圆角矩形 285"/>
          <p:cNvSpPr/>
          <p:nvPr/>
        </p:nvSpPr>
        <p:spPr>
          <a:xfrm>
            <a:off x="10506710" y="439991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87" name="肘形连接符 286"/>
          <p:cNvCxnSpPr>
            <a:endCxn id="286" idx="0"/>
          </p:cNvCxnSpPr>
          <p:nvPr/>
        </p:nvCxnSpPr>
        <p:spPr>
          <a:xfrm rot="16200000" flipH="1">
            <a:off x="10502265" y="415099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88" name="圆角矩形 287"/>
          <p:cNvSpPr/>
          <p:nvPr/>
        </p:nvSpPr>
        <p:spPr>
          <a:xfrm>
            <a:off x="11200130" y="438721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89" name="肘形连接符 288"/>
          <p:cNvCxnSpPr>
            <a:endCxn id="288" idx="0"/>
          </p:cNvCxnSpPr>
          <p:nvPr/>
        </p:nvCxnSpPr>
        <p:spPr>
          <a:xfrm rot="16200000" flipH="1">
            <a:off x="11195685" y="413829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290" name="圆角矩形 289"/>
          <p:cNvSpPr/>
          <p:nvPr/>
        </p:nvSpPr>
        <p:spPr>
          <a:xfrm>
            <a:off x="9783445" y="4384675"/>
            <a:ext cx="345440" cy="1517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550" dirty="0">
                <a:solidFill>
                  <a:schemeClr val="tx1"/>
                </a:solidFill>
                <a:latin typeface="微软雅黑" panose="020B0503020204020204" charset="-122"/>
                <a:ea typeface="微软雅黑" panose="020B0503020204020204" charset="-122"/>
              </a:rPr>
              <a:t>地排</a:t>
            </a:r>
          </a:p>
        </p:txBody>
      </p:sp>
      <p:cxnSp>
        <p:nvCxnSpPr>
          <p:cNvPr id="291" name="肘形连接符 290"/>
          <p:cNvCxnSpPr>
            <a:endCxn id="290" idx="0"/>
          </p:cNvCxnSpPr>
          <p:nvPr/>
        </p:nvCxnSpPr>
        <p:spPr>
          <a:xfrm rot="16200000" flipH="1">
            <a:off x="9779000" y="4135755"/>
            <a:ext cx="233680" cy="120015"/>
          </a:xfrm>
          <a:prstGeom prst="bentConnector3">
            <a:avLst>
              <a:gd name="adj1" fmla="val 50000"/>
            </a:avLst>
          </a:prstGeom>
          <a:ln w="19050">
            <a:solidFill>
              <a:srgbClr val="00B050"/>
            </a:solidFill>
          </a:ln>
        </p:spPr>
        <p:style>
          <a:lnRef idx="2">
            <a:schemeClr val="accent1"/>
          </a:lnRef>
          <a:fillRef idx="0">
            <a:schemeClr val="accent1"/>
          </a:fillRef>
          <a:effectRef idx="1">
            <a:schemeClr val="accent1"/>
          </a:effectRef>
          <a:fontRef idx="minor">
            <a:schemeClr val="tx1"/>
          </a:fontRef>
        </p:style>
      </p:cxnSp>
      <p:sp>
        <p:nvSpPr>
          <p:cNvPr id="307" name="线形标注 1(无边框) 306"/>
          <p:cNvSpPr/>
          <p:nvPr/>
        </p:nvSpPr>
        <p:spPr>
          <a:xfrm>
            <a:off x="11575415" y="4184650"/>
            <a:ext cx="466090" cy="101600"/>
          </a:xfrm>
          <a:prstGeom prst="callout1">
            <a:avLst>
              <a:gd name="adj1" fmla="val 51927"/>
              <a:gd name="adj2" fmla="val -332"/>
              <a:gd name="adj3" fmla="val 107760"/>
              <a:gd name="adj4" fmla="val -33511"/>
            </a:avLst>
          </a:prstGeom>
          <a:noFill/>
          <a:ln>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600" dirty="0">
                <a:solidFill>
                  <a:schemeClr val="tx1"/>
                </a:solidFill>
                <a:latin typeface="微软雅黑" panose="020B0503020204020204" charset="-122"/>
                <a:ea typeface="微软雅黑" panose="020B0503020204020204" charset="-122"/>
              </a:rPr>
              <a:t>接地线</a:t>
            </a:r>
          </a:p>
        </p:txBody>
      </p:sp>
      <p:cxnSp>
        <p:nvCxnSpPr>
          <p:cNvPr id="309" name="肘形连接符 308"/>
          <p:cNvCxnSpPr>
            <a:endCxn id="283" idx="2"/>
          </p:cNvCxnSpPr>
          <p:nvPr/>
        </p:nvCxnSpPr>
        <p:spPr>
          <a:xfrm flipV="1">
            <a:off x="3216275" y="4077970"/>
            <a:ext cx="6405880" cy="1728470"/>
          </a:xfrm>
          <a:prstGeom prst="bentConnector2">
            <a:avLst/>
          </a:prstGeom>
          <a:ln>
            <a:solidFill>
              <a:srgbClr val="FFC000"/>
            </a:solidFill>
          </a:ln>
        </p:spPr>
        <p:style>
          <a:lnRef idx="2">
            <a:schemeClr val="dk1"/>
          </a:lnRef>
          <a:fillRef idx="0">
            <a:schemeClr val="dk1"/>
          </a:fillRef>
          <a:effectRef idx="1">
            <a:schemeClr val="dk1"/>
          </a:effectRef>
          <a:fontRef idx="minor">
            <a:schemeClr val="tx1"/>
          </a:fontRef>
        </p:style>
      </p:cxnSp>
      <p:cxnSp>
        <p:nvCxnSpPr>
          <p:cNvPr id="310" name="肘形连接符 309"/>
          <p:cNvCxnSpPr>
            <a:endCxn id="284" idx="2"/>
          </p:cNvCxnSpPr>
          <p:nvPr/>
        </p:nvCxnSpPr>
        <p:spPr>
          <a:xfrm flipV="1">
            <a:off x="3216275" y="4090035"/>
            <a:ext cx="7127875" cy="1716405"/>
          </a:xfrm>
          <a:prstGeom prst="bentConnector2">
            <a:avLst/>
          </a:prstGeom>
          <a:ln>
            <a:solidFill>
              <a:srgbClr val="FFC000"/>
            </a:solidFill>
          </a:ln>
        </p:spPr>
        <p:style>
          <a:lnRef idx="2">
            <a:schemeClr val="dk1"/>
          </a:lnRef>
          <a:fillRef idx="0">
            <a:schemeClr val="dk1"/>
          </a:fillRef>
          <a:effectRef idx="1">
            <a:schemeClr val="dk1"/>
          </a:effectRef>
          <a:fontRef idx="minor">
            <a:schemeClr val="tx1"/>
          </a:fontRef>
        </p:style>
      </p:cxnSp>
      <p:sp>
        <p:nvSpPr>
          <p:cNvPr id="311" name="矩形 310"/>
          <p:cNvSpPr/>
          <p:nvPr/>
        </p:nvSpPr>
        <p:spPr>
          <a:xfrm>
            <a:off x="9264650" y="2277745"/>
            <a:ext cx="2777490" cy="2447925"/>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2" name="文本框 311"/>
          <p:cNvSpPr txBox="1"/>
          <p:nvPr/>
        </p:nvSpPr>
        <p:spPr>
          <a:xfrm>
            <a:off x="10067290" y="2277745"/>
            <a:ext cx="1205230" cy="337185"/>
          </a:xfrm>
          <a:prstGeom prst="rect">
            <a:avLst/>
          </a:prstGeom>
          <a:noFill/>
        </p:spPr>
        <p:txBody>
          <a:bodyPr wrap="none" rtlCol="0" anchor="t">
            <a:spAutoFit/>
          </a:bodyPr>
          <a:lstStyle/>
          <a:p>
            <a:r>
              <a:rPr lang="zh-CN" altLang="en-US" sz="1600" b="1">
                <a:solidFill>
                  <a:srgbClr val="C00000"/>
                </a:solidFill>
              </a:rPr>
              <a:t>一体化设备</a:t>
            </a:r>
          </a:p>
        </p:txBody>
      </p:sp>
      <p:cxnSp>
        <p:nvCxnSpPr>
          <p:cNvPr id="313" name="肘形连接符 312"/>
          <p:cNvCxnSpPr/>
          <p:nvPr/>
        </p:nvCxnSpPr>
        <p:spPr>
          <a:xfrm flipV="1">
            <a:off x="3936365" y="4149725"/>
            <a:ext cx="7127875" cy="1716405"/>
          </a:xfrm>
          <a:prstGeom prst="bentConnector2">
            <a:avLst/>
          </a:prstGeom>
          <a:ln>
            <a:solidFill>
              <a:srgbClr val="FFC000"/>
            </a:solidFill>
          </a:ln>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二、设计图纸绘制（无线环境示意图）</a:t>
            </a:r>
          </a:p>
        </p:txBody>
      </p:sp>
      <p:sp>
        <p:nvSpPr>
          <p:cNvPr id="185" name="文本框 184"/>
          <p:cNvSpPr txBox="1"/>
          <p:nvPr/>
        </p:nvSpPr>
        <p:spPr>
          <a:xfrm>
            <a:off x="259080" y="1557655"/>
            <a:ext cx="5765800" cy="119888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dirty="0">
                <a:latin typeface="微软雅黑" panose="020B0503020204020204" charset="-122"/>
                <a:ea typeface="微软雅黑" panose="020B0503020204020204" charset="-122"/>
                <a:cs typeface="微软雅黑" panose="020B0503020204020204" charset="-122"/>
                <a:sym typeface="+mn-ea"/>
              </a:rPr>
              <a:t>设计作业人员</a:t>
            </a:r>
            <a:r>
              <a:rPr lang="zh-CN" altLang="en-US" sz="1600" dirty="0">
                <a:latin typeface="微软雅黑" panose="020B0503020204020204" charset="-122"/>
                <a:ea typeface="微软雅黑" panose="020B0503020204020204" charset="-122"/>
                <a:cs typeface="微软雅黑" panose="020B0503020204020204" charset="-122"/>
                <a:sym typeface="+mn-ea"/>
              </a:rPr>
              <a:t>：重点体现站点经纬度及基站地址信息，做到基站有明确参照物，方便施工查找。</a:t>
            </a:r>
          </a:p>
          <a:p>
            <a:pPr marL="285750" indent="-285750" fontAlgn="auto">
              <a:lnSpc>
                <a:spcPct val="150000"/>
              </a:lnSpc>
              <a:buFont typeface="Wingdings" panose="05000000000000000000" charset="0"/>
              <a:buChar char="ü"/>
            </a:pPr>
            <a:r>
              <a:rPr lang="zh-CN" altLang="en-US" sz="1600" b="1" dirty="0">
                <a:latin typeface="微软雅黑" panose="020B0503020204020204" charset="-122"/>
                <a:ea typeface="微软雅黑" panose="020B0503020204020204" charset="-122"/>
                <a:cs typeface="微软雅黑" panose="020B0503020204020204" charset="-122"/>
                <a:sym typeface="+mn-ea"/>
              </a:rPr>
              <a:t>质检人员</a:t>
            </a:r>
            <a:r>
              <a:rPr lang="zh-CN" altLang="en-US" sz="1600" dirty="0">
                <a:latin typeface="微软雅黑" panose="020B0503020204020204" charset="-122"/>
                <a:ea typeface="微软雅黑" panose="020B0503020204020204" charset="-122"/>
                <a:cs typeface="微软雅黑" panose="020B0503020204020204" charset="-122"/>
                <a:sym typeface="+mn-ea"/>
              </a:rPr>
              <a:t>：审核</a:t>
            </a:r>
            <a:r>
              <a:rPr lang="zh-CN" altLang="en-US" sz="1600" dirty="0">
                <a:solidFill>
                  <a:srgbClr val="FF0000"/>
                </a:solidFill>
                <a:latin typeface="微软雅黑" panose="020B0503020204020204" charset="-122"/>
                <a:ea typeface="微软雅黑" panose="020B0503020204020204" charset="-122"/>
                <a:cs typeface="微软雅黑" panose="020B0503020204020204" charset="-122"/>
                <a:sym typeface="+mn-ea"/>
              </a:rPr>
              <a:t>经纬度，地址信息是否准确</a:t>
            </a:r>
            <a:r>
              <a:rPr lang="zh-CN" altLang="en-US" sz="1600" dirty="0">
                <a:latin typeface="微软雅黑" panose="020B0503020204020204" charset="-122"/>
                <a:ea typeface="微软雅黑" panose="020B0503020204020204" charset="-122"/>
                <a:cs typeface="微软雅黑" panose="020B0503020204020204" charset="-122"/>
                <a:sym typeface="+mn-ea"/>
              </a:rPr>
              <a:t>。</a:t>
            </a:r>
          </a:p>
        </p:txBody>
      </p:sp>
      <p:pic>
        <p:nvPicPr>
          <p:cNvPr id="4" name="图片 3"/>
          <p:cNvPicPr>
            <a:picLocks noChangeAspect="1"/>
          </p:cNvPicPr>
          <p:nvPr/>
        </p:nvPicPr>
        <p:blipFill>
          <a:blip r:embed="rId3"/>
          <a:stretch>
            <a:fillRect/>
          </a:stretch>
        </p:blipFill>
        <p:spPr>
          <a:xfrm>
            <a:off x="479425" y="2818765"/>
            <a:ext cx="5339715" cy="3801110"/>
          </a:xfrm>
          <a:prstGeom prst="rect">
            <a:avLst/>
          </a:prstGeom>
        </p:spPr>
      </p:pic>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6" name="文本框 5"/>
          <p:cNvSpPr txBox="1"/>
          <p:nvPr/>
        </p:nvSpPr>
        <p:spPr>
          <a:xfrm>
            <a:off x="6311900" y="1630045"/>
            <a:ext cx="5325110" cy="97028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用于基站物理位置的准确定位，使图纸使用人能够快速准确地找到基站</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6311900" y="2818765"/>
            <a:ext cx="5325110" cy="292735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凡是图纸中的经纬度信息，均保留</a:t>
            </a:r>
            <a:r>
              <a:rPr lang="en-US" altLang="zh-CN" sz="1400" dirty="0">
                <a:latin typeface="微软雅黑" panose="020B0503020204020204" charset="-122"/>
                <a:ea typeface="微软雅黑" panose="020B0503020204020204" charset="-122"/>
              </a:rPr>
              <a:t>5</a:t>
            </a:r>
            <a:r>
              <a:rPr lang="zh-CN" altLang="en-US" sz="1400" dirty="0">
                <a:latin typeface="微软雅黑" panose="020B0503020204020204" charset="-122"/>
                <a:ea typeface="微软雅黑" panose="020B0503020204020204" charset="-122"/>
              </a:rPr>
              <a:t>位小数</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基站地址要尽量详细，需明确到楼宇门牌号或楼宇号</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基站周边环境的绘制要与实际一致，可参考草图并结合</a:t>
            </a:r>
            <a:r>
              <a:rPr lang="en-US" altLang="zh-CN" sz="1400" dirty="0" err="1">
                <a:latin typeface="微软雅黑" panose="020B0503020204020204" charset="-122"/>
                <a:ea typeface="微软雅黑" panose="020B0503020204020204" charset="-122"/>
              </a:rPr>
              <a:t>GoogleEarth</a:t>
            </a:r>
            <a:r>
              <a:rPr lang="zh-CN" altLang="en-US" sz="1400" dirty="0">
                <a:latin typeface="微软雅黑" panose="020B0503020204020204" charset="-122"/>
                <a:ea typeface="微软雅黑" panose="020B0503020204020204" charset="-122"/>
              </a:rPr>
              <a:t>等地图工具进行绘制</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基站周边楼宇等信息要尽量详细，绘制时需标明门牌号或楼宇号</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基站位置与重要参照物的距离需标注，便于站点的准确定位</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基站周边如有危险源（如高压线、油库等），需对危险源进行描述性说明，提示安全风险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二、设计图纸绘制（无线设计说明图）</a:t>
            </a:r>
          </a:p>
        </p:txBody>
      </p:sp>
      <p:sp>
        <p:nvSpPr>
          <p:cNvPr id="5" name="文本框 4"/>
          <p:cNvSpPr txBox="1"/>
          <p:nvPr/>
        </p:nvSpPr>
        <p:spPr>
          <a:xfrm>
            <a:off x="6163945" y="1557655"/>
            <a:ext cx="5765800" cy="119888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：重点体现本站施工安全风险，抗震设防及风压要求。</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安全风险针对性，抗震设防和风压准确性</a:t>
            </a: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2" name="图片 1"/>
          <p:cNvPicPr>
            <a:picLocks noChangeAspect="1"/>
          </p:cNvPicPr>
          <p:nvPr/>
        </p:nvPicPr>
        <p:blipFill>
          <a:blip r:embed="rId3"/>
          <a:stretch>
            <a:fillRect/>
          </a:stretch>
        </p:blipFill>
        <p:spPr>
          <a:xfrm>
            <a:off x="6379210" y="2820670"/>
            <a:ext cx="5360670" cy="3797300"/>
          </a:xfrm>
          <a:prstGeom prst="rect">
            <a:avLst/>
          </a:prstGeom>
        </p:spPr>
      </p:pic>
      <p:sp>
        <p:nvSpPr>
          <p:cNvPr id="6" name="文本框 5"/>
          <p:cNvSpPr txBox="1"/>
          <p:nvPr/>
        </p:nvSpPr>
        <p:spPr>
          <a:xfrm>
            <a:off x="721360" y="1606550"/>
            <a:ext cx="4622800" cy="665182"/>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用于基站施工安全生产风险说明及防范措施的说明</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721360" y="2795270"/>
            <a:ext cx="5015230" cy="2367915"/>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根据每个基站施工内容判断模板中的各类施工安全风险，在对应可能出现的风险后进行选择使用</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按照中华人民共和国国家标准</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建筑抗震设计规范</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 GB50011-2010 </a:t>
            </a:r>
            <a:r>
              <a:rPr lang="zh-CN" altLang="en-US" sz="1400" dirty="0">
                <a:latin typeface="微软雅黑" panose="020B0503020204020204" charset="-122"/>
                <a:ea typeface="微软雅黑" panose="020B0503020204020204" charset="-122"/>
              </a:rPr>
              <a:t>）和</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建筑结构荷载规范</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a:t>
            </a:r>
            <a:r>
              <a:rPr lang="en-US" altLang="zh-CN" sz="1400" dirty="0">
                <a:latin typeface="微软雅黑" panose="020B0503020204020204" charset="-122"/>
                <a:ea typeface="微软雅黑" panose="020B0503020204020204" charset="-122"/>
              </a:rPr>
              <a:t> GB50009-2012 </a:t>
            </a:r>
            <a:r>
              <a:rPr lang="zh-CN" altLang="en-US" sz="1400" dirty="0">
                <a:latin typeface="微软雅黑" panose="020B0503020204020204" charset="-122"/>
                <a:ea typeface="微软雅黑" panose="020B0503020204020204" charset="-122"/>
              </a:rPr>
              <a:t>）中的要求，结合站点所处的地理位置，更新站点的抗震设防烈度、基本风压、基本雪压的相关要求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二、设计图纸绘制（基站机房设备平面布置图）</a:t>
            </a:r>
          </a:p>
        </p:txBody>
      </p:sp>
      <p:sp>
        <p:nvSpPr>
          <p:cNvPr id="185" name="文本框 184"/>
          <p:cNvSpPr txBox="1"/>
          <p:nvPr/>
        </p:nvSpPr>
        <p:spPr>
          <a:xfrm>
            <a:off x="259080" y="1557655"/>
            <a:ext cx="5765800" cy="119888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：重点设备安装位置及方式标注，需要安装的设备配置表。</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：审核</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设备安装位置</a:t>
            </a:r>
            <a:r>
              <a:rPr lang="zh-CN" altLang="en-US" sz="1600">
                <a:latin typeface="微软雅黑" panose="020B0503020204020204" charset="-122"/>
                <a:ea typeface="微软雅黑" panose="020B0503020204020204" charset="-122"/>
                <a:cs typeface="微软雅黑" panose="020B0503020204020204" charset="-122"/>
                <a:sym typeface="+mn-ea"/>
              </a:rPr>
              <a:t>及</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设备配置表</a:t>
            </a:r>
            <a:r>
              <a:rPr lang="zh-CN" altLang="en-US" sz="1600">
                <a:latin typeface="微软雅黑" panose="020B0503020204020204" charset="-122"/>
                <a:ea typeface="微软雅黑" panose="020B0503020204020204" charset="-122"/>
                <a:cs typeface="微软雅黑" panose="020B0503020204020204" charset="-122"/>
                <a:sym typeface="+mn-ea"/>
              </a:rPr>
              <a:t>是否准确。</a:t>
            </a: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2" name="图片 1"/>
          <p:cNvPicPr>
            <a:picLocks noChangeAspect="1"/>
          </p:cNvPicPr>
          <p:nvPr/>
        </p:nvPicPr>
        <p:blipFill>
          <a:blip r:embed="rId3"/>
          <a:stretch>
            <a:fillRect/>
          </a:stretch>
        </p:blipFill>
        <p:spPr>
          <a:xfrm>
            <a:off x="479425" y="2780665"/>
            <a:ext cx="5398770" cy="3844290"/>
          </a:xfrm>
          <a:prstGeom prst="rect">
            <a:avLst/>
          </a:prstGeom>
        </p:spPr>
      </p:pic>
      <p:sp>
        <p:nvSpPr>
          <p:cNvPr id="4" name="文本框 3"/>
          <p:cNvSpPr txBox="1"/>
          <p:nvPr/>
        </p:nvSpPr>
        <p:spPr>
          <a:xfrm>
            <a:off x="6461760" y="1606550"/>
            <a:ext cx="4622800" cy="972574"/>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无线设计中机房设备平面布置图主要体现机房内设备安装工作量、已经安装位置等信息</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6461760" y="2651760"/>
            <a:ext cx="5250815" cy="4045585"/>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该图纸需按比例绘制，根据图框和建筑大小选择</a:t>
            </a:r>
            <a:r>
              <a:rPr lang="en-US" altLang="zh-CN" sz="1400" dirty="0">
                <a:latin typeface="微软雅黑" panose="020B0503020204020204" charset="-122"/>
                <a:ea typeface="微软雅黑" panose="020B0503020204020204" charset="-122"/>
              </a:rPr>
              <a:t>1:50</a:t>
            </a:r>
            <a:r>
              <a:rPr lang="zh-CN" altLang="en-US" sz="1400" dirty="0">
                <a:latin typeface="微软雅黑" panose="020B0503020204020204" charset="-122"/>
                <a:ea typeface="微软雅黑" panose="020B0503020204020204" charset="-122"/>
              </a:rPr>
              <a:t>或</a:t>
            </a:r>
            <a:r>
              <a:rPr lang="en-US" altLang="zh-CN" sz="1400" dirty="0">
                <a:latin typeface="微软雅黑" panose="020B0503020204020204" charset="-122"/>
                <a:ea typeface="微软雅黑" panose="020B0503020204020204" charset="-122"/>
              </a:rPr>
              <a:t>1:100</a:t>
            </a:r>
            <a:r>
              <a:rPr lang="zh-CN" altLang="en-US" sz="1400" dirty="0">
                <a:latin typeface="微软雅黑" panose="020B0503020204020204" charset="-122"/>
                <a:ea typeface="微软雅黑" panose="020B0503020204020204" charset="-122"/>
              </a:rPr>
              <a:t>的比例进行图纸绘制</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绘制机房建筑情况，特别注意机房内的“柱、梁、隔断”等，不要遗漏；</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准确定位机房内的各类设备位置并清楚的标注各类设备的型号及类型；</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尺寸标注要完善，能够准确定位所有设备的具体位置（需选取各类设备旁的有效参照物）</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根据方案确定的设备配置，填写需安装的设备表，涉及到板件扩容的站点安装工作量需详细到具体的板件，涉及到现网设备替换或拆除时，需准确填写拆除工作量表，明确施工安装的工作量及设备用量，并做好标识</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按照方案内容修改图纸中的文字说明。</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二、设计图纸绘制（基站机房设备走线图）</a:t>
            </a:r>
          </a:p>
        </p:txBody>
      </p:sp>
      <p:sp>
        <p:nvSpPr>
          <p:cNvPr id="5" name="文本框 4"/>
          <p:cNvSpPr txBox="1"/>
          <p:nvPr/>
        </p:nvSpPr>
        <p:spPr>
          <a:xfrm>
            <a:off x="6163945" y="1557655"/>
            <a:ext cx="5765800" cy="119888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：重点设备走线路由，设备缆线布放表。</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：重点设备</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走线路由是否准确</a:t>
            </a:r>
            <a:r>
              <a:rPr lang="zh-CN" altLang="en-US" sz="1600">
                <a:latin typeface="微软雅黑" panose="020B0503020204020204" charset="-122"/>
                <a:ea typeface="微软雅黑" panose="020B0503020204020204" charset="-122"/>
                <a:cs typeface="微软雅黑" panose="020B0503020204020204" charset="-122"/>
                <a:sym typeface="+mn-ea"/>
              </a:rPr>
              <a:t>，设备缆线布放表配置</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线缆规划型号、条数、长度是否准确</a:t>
            </a:r>
            <a:r>
              <a:rPr lang="zh-CN" altLang="en-US" sz="1600">
                <a:latin typeface="微软雅黑" panose="020B0503020204020204" charset="-122"/>
                <a:ea typeface="微软雅黑" panose="020B0503020204020204" charset="-122"/>
                <a:cs typeface="微软雅黑" panose="020B0503020204020204" charset="-122"/>
                <a:sym typeface="+mn-ea"/>
              </a:rPr>
              <a:t>。</a:t>
            </a:r>
            <a:endPar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8" name="图片 7"/>
          <p:cNvPicPr>
            <a:picLocks noChangeAspect="1"/>
          </p:cNvPicPr>
          <p:nvPr/>
        </p:nvPicPr>
        <p:blipFill>
          <a:blip r:embed="rId3"/>
          <a:stretch>
            <a:fillRect/>
          </a:stretch>
        </p:blipFill>
        <p:spPr>
          <a:xfrm>
            <a:off x="6528435" y="2780665"/>
            <a:ext cx="5410200" cy="3861435"/>
          </a:xfrm>
          <a:prstGeom prst="rect">
            <a:avLst/>
          </a:prstGeom>
        </p:spPr>
      </p:pic>
      <p:sp>
        <p:nvSpPr>
          <p:cNvPr id="4" name="文本框 3"/>
          <p:cNvSpPr txBox="1"/>
          <p:nvPr/>
        </p:nvSpPr>
        <p:spPr>
          <a:xfrm>
            <a:off x="721360" y="1534795"/>
            <a:ext cx="4622800" cy="945259"/>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无线设计中机房走线图主要体现机房内设备走线路由、线缆安装工作量及配套材料工作量</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721360" y="2723466"/>
            <a:ext cx="4785360" cy="3185872"/>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该图纸需按比例绘制，根据图框和建筑大小选择</a:t>
            </a:r>
            <a:r>
              <a:rPr lang="en-US" altLang="zh-CN" sz="1400" dirty="0">
                <a:latin typeface="微软雅黑" panose="020B0503020204020204" charset="-122"/>
                <a:ea typeface="微软雅黑" panose="020B0503020204020204" charset="-122"/>
              </a:rPr>
              <a:t>1:50</a:t>
            </a:r>
            <a:r>
              <a:rPr lang="zh-CN" altLang="en-US" sz="1400" dirty="0">
                <a:latin typeface="微软雅黑" panose="020B0503020204020204" charset="-122"/>
                <a:ea typeface="微软雅黑" panose="020B0503020204020204" charset="-122"/>
              </a:rPr>
              <a:t>或</a:t>
            </a:r>
            <a:r>
              <a:rPr lang="en-US" altLang="zh-CN" sz="1400" dirty="0">
                <a:latin typeface="微软雅黑" panose="020B0503020204020204" charset="-122"/>
                <a:ea typeface="微软雅黑" panose="020B0503020204020204" charset="-122"/>
              </a:rPr>
              <a:t>1:100</a:t>
            </a:r>
            <a:r>
              <a:rPr lang="zh-CN" altLang="en-US" sz="1400" dirty="0">
                <a:latin typeface="微软雅黑" panose="020B0503020204020204" charset="-122"/>
                <a:ea typeface="微软雅黑" panose="020B0503020204020204" charset="-122"/>
              </a:rPr>
              <a:t>的比例进行图纸绘制</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与机房设备平面布置图一致，删除各类设备的名称及说明，标注本期工程设备间的连线；</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线缆长度计算需考虑机柜的走线方式，不要遗漏机柜内上出线或下出线时机柜中的线缆长度；</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根据各类设备线缆配置原则，填写电缆布放表，特别注意不同设备的线缆型号需要对应修改，有配套材料时填写配套材料工作量表；</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按照方案内容修改图纸中的文字说明。</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二、设计图纸绘制（基站设备槽位示意图）</a:t>
            </a:r>
          </a:p>
        </p:txBody>
      </p:sp>
      <p:sp>
        <p:nvSpPr>
          <p:cNvPr id="185" name="文本框 184"/>
          <p:cNvSpPr txBox="1"/>
          <p:nvPr/>
        </p:nvSpPr>
        <p:spPr>
          <a:xfrm>
            <a:off x="259080" y="1557655"/>
            <a:ext cx="5765800" cy="156845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设计作业人员</a:t>
            </a:r>
            <a:r>
              <a:rPr lang="zh-CN" altLang="en-US" sz="1600">
                <a:latin typeface="微软雅黑" panose="020B0503020204020204" charset="-122"/>
                <a:ea typeface="微软雅黑" panose="020B0503020204020204" charset="-122"/>
                <a:cs typeface="微软雅黑" panose="020B0503020204020204" charset="-122"/>
                <a:sym typeface="+mn-ea"/>
              </a:rPr>
              <a:t>：重点体现新增设备安装位置、端口占用，接地示意信息。</a:t>
            </a:r>
          </a:p>
          <a:p>
            <a:pPr marL="285750" indent="-285750" fontAlgn="auto">
              <a:lnSpc>
                <a:spcPct val="150000"/>
              </a:lnSpc>
              <a:buFont typeface="Wingdings" panose="05000000000000000000" charset="0"/>
              <a:buChar char="ü"/>
            </a:pPr>
            <a:r>
              <a:rPr lang="zh-CN" altLang="en-US" sz="1600" b="1">
                <a:latin typeface="微软雅黑" panose="020B0503020204020204" charset="-122"/>
                <a:ea typeface="微软雅黑" panose="020B0503020204020204" charset="-122"/>
                <a:cs typeface="微软雅黑" panose="020B0503020204020204" charset="-122"/>
                <a:sym typeface="+mn-ea"/>
              </a:rPr>
              <a:t>质检人员</a:t>
            </a:r>
            <a:r>
              <a:rPr lang="zh-CN" altLang="en-US" sz="1600">
                <a:latin typeface="微软雅黑" panose="020B0503020204020204" charset="-122"/>
                <a:ea typeface="微软雅黑" panose="020B0503020204020204" charset="-122"/>
                <a:cs typeface="微软雅黑" panose="020B0503020204020204" charset="-122"/>
                <a:sym typeface="+mn-ea"/>
              </a:rPr>
              <a:t>：审核</a:t>
            </a:r>
            <a:r>
              <a:rPr lang="zh-CN" altLang="en-US" sz="1600">
                <a:solidFill>
                  <a:srgbClr val="FF0000"/>
                </a:solidFill>
                <a:latin typeface="微软雅黑" panose="020B0503020204020204" charset="-122"/>
                <a:ea typeface="微软雅黑" panose="020B0503020204020204" charset="-122"/>
                <a:cs typeface="微软雅黑" panose="020B0503020204020204" charset="-122"/>
                <a:sym typeface="+mn-ea"/>
              </a:rPr>
              <a:t>设备安装位置与勘察是否一致</a:t>
            </a:r>
            <a:r>
              <a:rPr lang="zh-CN" altLang="en-US" sz="1600">
                <a:latin typeface="微软雅黑" panose="020B0503020204020204" charset="-122"/>
                <a:ea typeface="微软雅黑" panose="020B0503020204020204" charset="-122"/>
                <a:cs typeface="微软雅黑" panose="020B0503020204020204" charset="-122"/>
                <a:sym typeface="+mn-ea"/>
              </a:rPr>
              <a:t>，设备面板端子、端口占用设计是否准确。</a:t>
            </a: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2" name="图片 1"/>
          <p:cNvPicPr>
            <a:picLocks noChangeAspect="1"/>
          </p:cNvPicPr>
          <p:nvPr/>
        </p:nvPicPr>
        <p:blipFill>
          <a:blip r:embed="rId3"/>
          <a:stretch>
            <a:fillRect/>
          </a:stretch>
        </p:blipFill>
        <p:spPr>
          <a:xfrm>
            <a:off x="259080" y="3145155"/>
            <a:ext cx="5594350" cy="3612515"/>
          </a:xfrm>
          <a:prstGeom prst="rect">
            <a:avLst/>
          </a:prstGeom>
        </p:spPr>
      </p:pic>
      <p:sp>
        <p:nvSpPr>
          <p:cNvPr id="4" name="文本框 3"/>
          <p:cNvSpPr txBox="1"/>
          <p:nvPr/>
        </p:nvSpPr>
        <p:spPr>
          <a:xfrm>
            <a:off x="6311900" y="1619885"/>
            <a:ext cx="5256708" cy="972574"/>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无线设计中设备槽位示意图主要体现本次工程中各类设备安装槽位及线缆连接位置，为施工明确接线位置及方式</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6311900" y="2808605"/>
            <a:ext cx="5388610" cy="292735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该图纸为示意，不需按照比例绘制，示意清晰即可；</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绘制无线综合柜内设备的安装位置（包括</a:t>
            </a:r>
            <a:r>
              <a:rPr lang="en-US" altLang="zh-CN" sz="1400" dirty="0">
                <a:latin typeface="微软雅黑" panose="020B0503020204020204" charset="-122"/>
                <a:ea typeface="微软雅黑" panose="020B0503020204020204" charset="-122"/>
              </a:rPr>
              <a:t>BBU\</a:t>
            </a:r>
            <a:r>
              <a:rPr lang="zh-CN" altLang="en-US" sz="1400" dirty="0">
                <a:latin typeface="微软雅黑" panose="020B0503020204020204" charset="-122"/>
                <a:ea typeface="微软雅黑" panose="020B0503020204020204" charset="-122"/>
              </a:rPr>
              <a:t>直流配电单元</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无源波分等设备）；</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a:t>
            </a:r>
            <a:r>
              <a:rPr lang="en-US" altLang="zh-CN" sz="1400" dirty="0">
                <a:latin typeface="微软雅黑" panose="020B0503020204020204" charset="-122"/>
                <a:ea typeface="微软雅黑" panose="020B0503020204020204" charset="-122"/>
              </a:rPr>
              <a:t>BBU</a:t>
            </a:r>
            <a:r>
              <a:rPr lang="zh-CN" altLang="en-US" sz="1400" dirty="0">
                <a:latin typeface="微软雅黑" panose="020B0503020204020204" charset="-122"/>
                <a:ea typeface="微软雅黑" panose="020B0503020204020204" charset="-122"/>
              </a:rPr>
              <a:t>的板件配置情况、安装位置，以及对应板件上各类线缆的接线端口情况；</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绘制直流配电单元的电源引接位置、分配后各输出端口与用电设备的对应情况（无线主要指</a:t>
            </a:r>
            <a:r>
              <a:rPr lang="en-US" altLang="zh-CN" sz="1400" dirty="0">
                <a:latin typeface="微软雅黑" panose="020B0503020204020204" charset="-122"/>
                <a:ea typeface="微软雅黑" panose="020B0503020204020204" charset="-122"/>
              </a:rPr>
              <a:t>RRU</a:t>
            </a:r>
            <a:r>
              <a:rPr lang="zh-CN" altLang="en-US" sz="1400" dirty="0">
                <a:latin typeface="微软雅黑" panose="020B0503020204020204" charset="-122"/>
                <a:ea typeface="微软雅黑" panose="020B0503020204020204" charset="-122"/>
              </a:rPr>
              <a:t>或</a:t>
            </a:r>
            <a:r>
              <a:rPr lang="en-US" altLang="zh-CN" sz="1400" dirty="0">
                <a:latin typeface="微软雅黑" panose="020B0503020204020204" charset="-122"/>
                <a:ea typeface="微软雅黑" panose="020B0503020204020204" charset="-122"/>
              </a:rPr>
              <a:t>BBU</a:t>
            </a:r>
            <a:r>
              <a:rPr lang="zh-CN" altLang="en-US" sz="1400" dirty="0">
                <a:latin typeface="微软雅黑" panose="020B0503020204020204" charset="-122"/>
                <a:ea typeface="微软雅黑" panose="020B0503020204020204" charset="-122"/>
              </a:rPr>
              <a:t>）；</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注意嵌入式设备在综合柜内安装一般要留出</a:t>
            </a:r>
            <a:r>
              <a:rPr lang="en-US" altLang="zh-CN" sz="1400" dirty="0">
                <a:latin typeface="微软雅黑" panose="020B0503020204020204" charset="-122"/>
                <a:ea typeface="微软雅黑" panose="020B0503020204020204" charset="-122"/>
              </a:rPr>
              <a:t>1U</a:t>
            </a:r>
            <a:r>
              <a:rPr lang="zh-CN" altLang="en-US" sz="1400" dirty="0">
                <a:latin typeface="微软雅黑" panose="020B0503020204020204" charset="-122"/>
                <a:ea typeface="微软雅黑" panose="020B0503020204020204" charset="-122"/>
              </a:rPr>
              <a:t>的散热空间，部分厂家配置了导风槽，需在图纸中标明。</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1"/>
          <p:cNvSpPr>
            <a:spLocks noGrp="1"/>
          </p:cNvSpPr>
          <p:nvPr>
            <p:ph type="body" sz="quarter" idx="13"/>
          </p:nvPr>
        </p:nvSpPr>
        <p:spPr>
          <a:xfrm>
            <a:off x="258763" y="231775"/>
            <a:ext cx="9274175" cy="690563"/>
          </a:xfrm>
        </p:spPr>
        <p:txBody>
          <a:bodyPr vert="horz" wrap="square" lIns="91440" tIns="45720" rIns="91440" bIns="45720" numCol="1" rtlCol="0" anchor="ctr" anchorCtr="0" compatLnSpc="1">
            <a:normAutofit/>
          </a:bodyPr>
          <a:lstStyle/>
          <a:p>
            <a:pPr marL="0" marR="0" lvl="0" indent="0" algn="l" defTabSz="914400" rtl="0" eaLnBrk="1" fontAlgn="base" latinLnBrk="0" hangingPunct="1">
              <a:lnSpc>
                <a:spcPct val="90000"/>
              </a:lnSpc>
              <a:spcBef>
                <a:spcPts val="1000"/>
              </a:spcBef>
              <a:spcAft>
                <a:spcPct val="0"/>
              </a:spcAft>
              <a:buClrTx/>
              <a:buSzTx/>
              <a:buFontTx/>
              <a:buNone/>
              <a:defRPr/>
            </a:pPr>
            <a:r>
              <a:rPr lang="zh-CN" altLang="en-US" noProof="0" dirty="0">
                <a:ln>
                  <a:noFill/>
                </a:ln>
                <a:solidFill>
                  <a:srgbClr val="0070C0"/>
                </a:solidFill>
                <a:effectLst/>
                <a:uLnTx/>
                <a:uFillTx/>
                <a:cs typeface="+mj-cs"/>
                <a:sym typeface="+mn-ea"/>
              </a:rPr>
              <a:t>二、</a:t>
            </a:r>
            <a:r>
              <a:rPr noProof="0" dirty="0">
                <a:ln>
                  <a:noFill/>
                </a:ln>
                <a:solidFill>
                  <a:srgbClr val="C00000"/>
                </a:solidFill>
                <a:effectLst/>
                <a:uLnTx/>
                <a:uFillTx/>
                <a:cs typeface="+mj-cs"/>
                <a:sym typeface="+mn-ea"/>
              </a:rPr>
              <a:t>设计图纸绘制</a:t>
            </a:r>
            <a:endParaRPr altLang="en-US" noProof="0" dirty="0">
              <a:ln>
                <a:noFill/>
              </a:ln>
              <a:solidFill>
                <a:srgbClr val="C00000"/>
              </a:solidFill>
              <a:effectLst/>
              <a:uLnTx/>
              <a:uFillTx/>
              <a:cs typeface="+mj-cs"/>
              <a:sym typeface="+mn-ea"/>
            </a:endParaRPr>
          </a:p>
        </p:txBody>
      </p:sp>
      <p:sp>
        <p:nvSpPr>
          <p:cNvPr id="7" name="文本框 6"/>
          <p:cNvSpPr txBox="1"/>
          <p:nvPr/>
        </p:nvSpPr>
        <p:spPr>
          <a:xfrm>
            <a:off x="259080" y="944880"/>
            <a:ext cx="5765800" cy="418191"/>
          </a:xfrm>
          <a:prstGeom prst="rect">
            <a:avLst/>
          </a:prstGeom>
          <a:noFill/>
        </p:spPr>
        <p:txBody>
          <a:bodyPr wrap="square" rtlCol="0">
            <a:spAutoFit/>
          </a:bodyPr>
          <a:lstStyle/>
          <a:p>
            <a:pPr marL="285750" indent="-285750" fontAlgn="auto">
              <a:lnSpc>
                <a:spcPct val="150000"/>
              </a:lnSpc>
              <a:buFont typeface="Wingdings" panose="05000000000000000000" charset="0"/>
              <a:buChar char="p"/>
            </a:pPr>
            <a:r>
              <a:rPr lang="zh-CN" altLang="en-US" sz="1600" b="1" dirty="0">
                <a:solidFill>
                  <a:srgbClr val="0070C0"/>
                </a:solidFill>
                <a:latin typeface="微软雅黑" panose="020B0503020204020204" charset="-122"/>
                <a:ea typeface="微软雅黑" panose="020B0503020204020204" charset="-122"/>
                <a:cs typeface="微软雅黑" panose="020B0503020204020204" charset="-122"/>
              </a:rPr>
              <a:t>二、设计图纸绘制（基站开关电源面板示意图）</a:t>
            </a:r>
          </a:p>
        </p:txBody>
      </p:sp>
      <p:sp>
        <p:nvSpPr>
          <p:cNvPr id="5" name="文本框 4"/>
          <p:cNvSpPr txBox="1"/>
          <p:nvPr/>
        </p:nvSpPr>
        <p:spPr>
          <a:xfrm>
            <a:off x="6163945" y="1557655"/>
            <a:ext cx="5765800" cy="1568450"/>
          </a:xfrm>
          <a:prstGeom prst="rect">
            <a:avLst/>
          </a:prstGeom>
          <a:noFill/>
        </p:spPr>
        <p:txBody>
          <a:bodyPr wrap="square" rtlCol="0">
            <a:spAutoFit/>
          </a:bodyPr>
          <a:lstStyle/>
          <a:p>
            <a:pPr marL="285750" indent="-285750" fontAlgn="auto">
              <a:lnSpc>
                <a:spcPct val="150000"/>
              </a:lnSpc>
              <a:buFont typeface="Wingdings" panose="05000000000000000000" charset="0"/>
              <a:buChar char="ü"/>
            </a:pPr>
            <a:r>
              <a:rPr lang="zh-CN" altLang="en-US" sz="1600" b="1" dirty="0">
                <a:latin typeface="微软雅黑" panose="020B0503020204020204" charset="-122"/>
                <a:ea typeface="微软雅黑" panose="020B0503020204020204" charset="-122"/>
                <a:cs typeface="微软雅黑" panose="020B0503020204020204" charset="-122"/>
                <a:sym typeface="+mn-ea"/>
              </a:rPr>
              <a:t>设计作业人员</a:t>
            </a:r>
            <a:r>
              <a:rPr lang="zh-CN" altLang="en-US" sz="1600" dirty="0">
                <a:latin typeface="微软雅黑" panose="020B0503020204020204" charset="-122"/>
                <a:ea typeface="微软雅黑" panose="020B0503020204020204" charset="-122"/>
                <a:cs typeface="微软雅黑" panose="020B0503020204020204" charset="-122"/>
                <a:sym typeface="+mn-ea"/>
              </a:rPr>
              <a:t>：重点体现开关电源一次下电端子分布及本期占用端子。</a:t>
            </a:r>
          </a:p>
          <a:p>
            <a:pPr marL="285750" indent="-285750" fontAlgn="auto">
              <a:lnSpc>
                <a:spcPct val="150000"/>
              </a:lnSpc>
              <a:buFont typeface="Wingdings" panose="05000000000000000000" charset="0"/>
              <a:buChar char="ü"/>
            </a:pPr>
            <a:r>
              <a:rPr lang="zh-CN" altLang="en-US" sz="1600" b="1" dirty="0">
                <a:latin typeface="微软雅黑" panose="020B0503020204020204" charset="-122"/>
                <a:ea typeface="微软雅黑" panose="020B0503020204020204" charset="-122"/>
                <a:cs typeface="微软雅黑" panose="020B0503020204020204" charset="-122"/>
                <a:sym typeface="+mn-ea"/>
              </a:rPr>
              <a:t>质检人员</a:t>
            </a:r>
            <a:r>
              <a:rPr lang="zh-CN" altLang="en-US" sz="1600" dirty="0">
                <a:latin typeface="微软雅黑" panose="020B0503020204020204" charset="-122"/>
                <a:ea typeface="微软雅黑" panose="020B0503020204020204" charset="-122"/>
                <a:cs typeface="微软雅黑" panose="020B0503020204020204" charset="-122"/>
                <a:sym typeface="+mn-ea"/>
              </a:rPr>
              <a:t>：检查一次下</a:t>
            </a:r>
            <a:r>
              <a:rPr lang="zh-CN" altLang="en-US" sz="1600" dirty="0">
                <a:solidFill>
                  <a:srgbClr val="FF0000"/>
                </a:solidFill>
                <a:latin typeface="微软雅黑" panose="020B0503020204020204" charset="-122"/>
                <a:ea typeface="微软雅黑" panose="020B0503020204020204" charset="-122"/>
                <a:cs typeface="微软雅黑" panose="020B0503020204020204" charset="-122"/>
                <a:sym typeface="+mn-ea"/>
              </a:rPr>
              <a:t>电端子分布是否与勘察一致</a:t>
            </a:r>
            <a:r>
              <a:rPr lang="zh-CN" altLang="en-US" sz="1600" dirty="0">
                <a:latin typeface="微软雅黑" panose="020B0503020204020204" charset="-122"/>
                <a:ea typeface="微软雅黑" panose="020B0503020204020204" charset="-122"/>
                <a:cs typeface="微软雅黑" panose="020B0503020204020204" charset="-122"/>
                <a:sym typeface="+mn-ea"/>
              </a:rPr>
              <a:t>，</a:t>
            </a:r>
            <a:r>
              <a:rPr lang="zh-CN" altLang="en-US" sz="1600" dirty="0">
                <a:solidFill>
                  <a:srgbClr val="FF0000"/>
                </a:solidFill>
                <a:latin typeface="微软雅黑" panose="020B0503020204020204" charset="-122"/>
                <a:ea typeface="微软雅黑" panose="020B0503020204020204" charset="-122"/>
                <a:cs typeface="微软雅黑" panose="020B0503020204020204" charset="-122"/>
                <a:sym typeface="+mn-ea"/>
              </a:rPr>
              <a:t>端子占用利旧、新增、大小是否准确</a:t>
            </a:r>
            <a:r>
              <a:rPr lang="zh-CN" altLang="en-US" sz="1600" dirty="0">
                <a:latin typeface="微软雅黑" panose="020B0503020204020204" charset="-122"/>
                <a:ea typeface="微软雅黑" panose="020B0503020204020204" charset="-122"/>
                <a:cs typeface="微软雅黑" panose="020B0503020204020204" charset="-122"/>
                <a:sym typeface="+mn-ea"/>
              </a:rPr>
              <a:t>。</a:t>
            </a:r>
            <a:endParaRPr lang="zh-CN" altLang="en-US" sz="1600"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11" name="直接连接符 10"/>
          <p:cNvCxnSpPr/>
          <p:nvPr/>
        </p:nvCxnSpPr>
        <p:spPr>
          <a:xfrm>
            <a:off x="6096000" y="1647190"/>
            <a:ext cx="0" cy="4970780"/>
          </a:xfrm>
          <a:prstGeom prst="line">
            <a:avLst/>
          </a:prstGeom>
          <a:ln>
            <a:prstDash val="dash"/>
          </a:ln>
        </p:spPr>
        <p:style>
          <a:lnRef idx="1">
            <a:schemeClr val="accent2"/>
          </a:lnRef>
          <a:fillRef idx="0">
            <a:schemeClr val="accent2"/>
          </a:fillRef>
          <a:effectRef idx="0">
            <a:schemeClr val="accent2"/>
          </a:effectRef>
          <a:fontRef idx="minor">
            <a:schemeClr val="tx1"/>
          </a:fontRef>
        </p:style>
      </p:cxnSp>
      <p:pic>
        <p:nvPicPr>
          <p:cNvPr id="8" name="图片 7"/>
          <p:cNvPicPr>
            <a:picLocks noChangeAspect="1"/>
          </p:cNvPicPr>
          <p:nvPr/>
        </p:nvPicPr>
        <p:blipFill>
          <a:blip r:embed="rId3"/>
          <a:stretch>
            <a:fillRect/>
          </a:stretch>
        </p:blipFill>
        <p:spPr>
          <a:xfrm>
            <a:off x="6522720" y="3126740"/>
            <a:ext cx="5087620" cy="3646170"/>
          </a:xfrm>
          <a:prstGeom prst="rect">
            <a:avLst/>
          </a:prstGeom>
        </p:spPr>
      </p:pic>
      <p:sp>
        <p:nvSpPr>
          <p:cNvPr id="4" name="文本框 3"/>
          <p:cNvSpPr txBox="1"/>
          <p:nvPr/>
        </p:nvSpPr>
        <p:spPr>
          <a:xfrm>
            <a:off x="721360" y="1606550"/>
            <a:ext cx="4622800" cy="972574"/>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主要功能</a:t>
            </a:r>
            <a:endParaRPr lang="en-US" altLang="zh-CN" sz="1600" b="1" dirty="0">
              <a:latin typeface="微软雅黑" panose="020B0503020204020204" charset="-122"/>
              <a:ea typeface="微软雅黑" panose="020B0503020204020204" charset="-122"/>
            </a:endParaRPr>
          </a:p>
          <a:p>
            <a:pPr>
              <a:lnSpc>
                <a:spcPct val="130000"/>
              </a:lnSpc>
            </a:pPr>
            <a:r>
              <a:rPr lang="zh-CN" altLang="en-US" sz="1400" dirty="0">
                <a:latin typeface="微软雅黑" panose="020B0503020204020204" charset="-122"/>
                <a:ea typeface="微软雅黑" panose="020B0503020204020204" charset="-122"/>
              </a:rPr>
              <a:t>无线设计中开关电源槽位示意图主要体现本次工程中无线设备取电对应的开关电源里无线设备接电端子</a:t>
            </a:r>
            <a:endParaRPr lang="en-US" altLang="zh-CN" sz="1400" dirty="0">
              <a:latin typeface="微软雅黑" panose="020B0503020204020204" charset="-122"/>
              <a:ea typeface="微软雅黑" panose="020B0503020204020204" charset="-122"/>
            </a:endParaRPr>
          </a:p>
        </p:txBody>
      </p:sp>
      <p:sp>
        <p:nvSpPr>
          <p:cNvPr id="20" name="文本框 19"/>
          <p:cNvSpPr txBox="1"/>
          <p:nvPr/>
        </p:nvSpPr>
        <p:spPr>
          <a:xfrm>
            <a:off x="721360" y="2795270"/>
            <a:ext cx="5015230" cy="2927350"/>
          </a:xfrm>
          <a:prstGeom prst="rect">
            <a:avLst/>
          </a:prstGeom>
          <a:noFill/>
        </p:spPr>
        <p:txBody>
          <a:bodyPr wrap="square" rtlCol="0">
            <a:spAutoFit/>
          </a:bodyPr>
          <a:lstStyle/>
          <a:p>
            <a:pPr>
              <a:lnSpc>
                <a:spcPct val="130000"/>
              </a:lnSpc>
            </a:pPr>
            <a:r>
              <a:rPr lang="zh-CN" altLang="en-US" sz="1600" b="1" dirty="0">
                <a:latin typeface="微软雅黑" panose="020B0503020204020204" charset="-122"/>
                <a:ea typeface="微软雅黑" panose="020B0503020204020204" charset="-122"/>
              </a:rPr>
              <a:t>绘图要点</a:t>
            </a:r>
            <a:endParaRPr lang="en-US" altLang="zh-CN" sz="1600" b="1"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该图纸为示意，不需按照比例绘制，示意清晰即可；</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明确无线设备取点的具体端子，需按照现场实际开关电源端子配置情况绘制实际端子的配置（包括型号及使用情况）；</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对于需替换或增加端子的情况需在图纸中注明替换或新增端子的具体位置或型号；</a:t>
            </a:r>
            <a:endParaRPr lang="en-US" altLang="zh-CN" sz="1400" dirty="0">
              <a:latin typeface="微软雅黑" panose="020B0503020204020204" charset="-122"/>
              <a:ea typeface="微软雅黑" panose="020B0503020204020204" charset="-122"/>
            </a:endParaRPr>
          </a:p>
          <a:p>
            <a:pPr marL="285750" indent="-285750">
              <a:lnSpc>
                <a:spcPct val="130000"/>
              </a:lnSpc>
              <a:buFont typeface="Wingdings" panose="05000000000000000000" pitchFamily="2" charset="2"/>
              <a:buChar char="u"/>
            </a:pPr>
            <a:r>
              <a:rPr lang="zh-CN" altLang="en-US" sz="1400" dirty="0">
                <a:latin typeface="微软雅黑" panose="020B0503020204020204" charset="-122"/>
                <a:ea typeface="微软雅黑" panose="020B0503020204020204" charset="-122"/>
              </a:rPr>
              <a:t>根据本次工程无线设备功耗，结合对应开关电源现网设备的用电情况，计算开关电源模块是否需要新增，有新增模块需求的，需要图纸中注明新增需求。</a:t>
            </a:r>
          </a:p>
        </p:txBody>
      </p:sp>
    </p:spTree>
  </p:cSld>
  <p:clrMapOvr>
    <a:masterClrMapping/>
  </p:clrMapOvr>
</p:sld>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1849</Words>
  <Application>Microsoft Office PowerPoint</Application>
  <PresentationFormat>宽屏</PresentationFormat>
  <Paragraphs>163</Paragraphs>
  <Slides>12</Slides>
  <Notes>12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12</vt:i4>
      </vt:variant>
    </vt:vector>
  </HeadingPairs>
  <TitlesOfParts>
    <vt:vector size="18" baseType="lpstr">
      <vt:lpstr>微软雅黑</vt:lpstr>
      <vt:lpstr>Arial</vt:lpstr>
      <vt:lpstr>Calibri</vt:lpstr>
      <vt:lpstr>Calibri Light</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TAS-AN00</dc:creator>
  <cp:lastModifiedBy>越 周</cp:lastModifiedBy>
  <cp:revision>765</cp:revision>
  <dcterms:created xsi:type="dcterms:W3CDTF">2021-07-20T13:51:00Z</dcterms:created>
  <dcterms:modified xsi:type="dcterms:W3CDTF">2026-01-10T10:46:46Z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8EC0C5F424844EEA98A0D46E6AB7FE45</vt:lpwstr>
  </property>
  <property fmtid="{D5CDD505-2E9C-101B-9397-08002B2CF9AE}" pid="3" name="KSOProductBuildVer">
    <vt:lpwstr>2052-11.8.2.10229</vt:lpwstr>
  </property>
</Properties>
</file>